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  <p:sldId id="266" r:id="rId10"/>
    <p:sldId id="268" r:id="rId11"/>
    <p:sldId id="270" r:id="rId12"/>
    <p:sldId id="272" r:id="rId13"/>
    <p:sldId id="274" r:id="rId14"/>
    <p:sldId id="276" r:id="rId15"/>
    <p:sldId id="278" r:id="rId16"/>
    <p:sldId id="280" r:id="rId17"/>
    <p:sldId id="282" r:id="rId18"/>
    <p:sldId id="284" r:id="rId19"/>
    <p:sldId id="286" r:id="rId20"/>
    <p:sldId id="288" r:id="rId21"/>
    <p:sldId id="290" r:id="rId22"/>
    <p:sldId id="292" r:id="rId23"/>
    <p:sldId id="294" r:id="rId24"/>
    <p:sldId id="296" r:id="rId25"/>
    <p:sldId id="298" r:id="rId26"/>
    <p:sldId id="300" r:id="rId27"/>
    <p:sldId id="302" r:id="rId28"/>
    <p:sldId id="304" r:id="rId29"/>
    <p:sldId id="306" r:id="rId30"/>
    <p:sldId id="308" r:id="rId31"/>
    <p:sldId id="310" r:id="rId32"/>
    <p:sldId id="312" r:id="rId33"/>
    <p:sldId id="314" r:id="rId34"/>
    <p:sldId id="316" r:id="rId35"/>
    <p:sldId id="318" r:id="rId36"/>
    <p:sldId id="320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gif>
</file>

<file path=ppt/media/image2.gif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53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0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385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10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496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97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67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386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34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1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39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81111-1F2B-4ABC-92F5-D5FBF2F05A27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9AD74-03DA-401F-B4DF-6DA07F6D4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860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MILY</a:t>
            </a:r>
            <a:b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(Most Important Learning Yesterday)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90940"/>
            <a:ext cx="9144000" cy="466859"/>
          </a:xfrm>
        </p:spPr>
        <p:txBody>
          <a:bodyPr>
            <a:noAutofit/>
          </a:bodyPr>
          <a:lstStyle/>
          <a:p>
            <a:r>
              <a:rPr lang="en-US" sz="1800" dirty="0" smtClean="0"/>
              <a:t>TEKOM-8</a:t>
            </a:r>
          </a:p>
          <a:p>
            <a:r>
              <a:rPr lang="en-US" sz="1800" dirty="0" err="1" smtClean="0"/>
              <a:t>ifad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2138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28-5-2018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”NAVIGASI UDARA”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>
                <a:solidFill>
                  <a:srgbClr val="0070C0"/>
                </a:solidFill>
              </a:rPr>
              <a:t>Mufid</a:t>
            </a:r>
            <a:r>
              <a:rPr lang="en-US" b="1" dirty="0" smtClean="0">
                <a:solidFill>
                  <a:srgbClr val="0070C0"/>
                </a:solidFill>
              </a:rPr>
              <a:t> …         </a:t>
            </a:r>
            <a:r>
              <a:rPr lang="en-US" b="1" dirty="0" err="1" smtClean="0">
                <a:solidFill>
                  <a:srgbClr val="0070C0"/>
                </a:solidFill>
              </a:rPr>
              <a:t>Fajar</a:t>
            </a:r>
            <a:r>
              <a:rPr lang="en-US" b="1" dirty="0" smtClean="0">
                <a:solidFill>
                  <a:srgbClr val="0070C0"/>
                </a:solidFill>
              </a:rPr>
              <a:t>..          </a:t>
            </a:r>
            <a:r>
              <a:rPr lang="en-US" b="1" dirty="0" err="1" smtClean="0">
                <a:solidFill>
                  <a:srgbClr val="0070C0"/>
                </a:solidFill>
              </a:rPr>
              <a:t>Ilham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Utomo</a:t>
            </a:r>
            <a:r>
              <a:rPr lang="en-US" b="1" dirty="0" smtClean="0">
                <a:solidFill>
                  <a:srgbClr val="0070C0"/>
                </a:solidFill>
              </a:rPr>
              <a:t>..          Irfan..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tdk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penuh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r>
              <a:rPr lang="en-US" dirty="0" smtClean="0"/>
              <a:t> </a:t>
            </a:r>
            <a:r>
              <a:rPr lang="en-US" dirty="0" err="1" smtClean="0"/>
              <a:t>diperbesar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diambil</a:t>
            </a:r>
            <a:r>
              <a:rPr lang="en-US" dirty="0" smtClean="0"/>
              <a:t> point2nya </a:t>
            </a:r>
            <a:r>
              <a:rPr lang="en-US" dirty="0" err="1" smtClean="0"/>
              <a:t>saja</a:t>
            </a:r>
            <a:r>
              <a:rPr lang="en-US" dirty="0" smtClean="0"/>
              <a:t>,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langsung</a:t>
            </a:r>
            <a:r>
              <a:rPr lang="en-US" dirty="0" smtClean="0"/>
              <a:t> </a:t>
            </a:r>
            <a:r>
              <a:rPr lang="en-US" dirty="0" err="1" smtClean="0"/>
              <a:t>didekatkan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gambarnya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 err="1" smtClean="0"/>
              <a:t>Presentasi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ditambah</a:t>
            </a:r>
            <a:r>
              <a:rPr lang="en-US" dirty="0" smtClean="0"/>
              <a:t> dg </a:t>
            </a:r>
            <a:r>
              <a:rPr lang="en-US" dirty="0" err="1" smtClean="0"/>
              <a:t>improvisasi</a:t>
            </a: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smtClean="0"/>
              <a:t>Aditya </a:t>
            </a:r>
            <a:r>
              <a:rPr lang="en-US" dirty="0" err="1" smtClean="0"/>
              <a:t>yudi</a:t>
            </a:r>
            <a:r>
              <a:rPr lang="en-US" dirty="0" smtClean="0"/>
              <a:t>, </a:t>
            </a:r>
            <a:r>
              <a:rPr lang="en-US" dirty="0" err="1" smtClean="0"/>
              <a:t>kekurangan</a:t>
            </a:r>
            <a:r>
              <a:rPr lang="en-US" dirty="0" smtClean="0"/>
              <a:t> DME </a:t>
            </a:r>
            <a:r>
              <a:rPr lang="en-US" dirty="0" err="1" smtClean="0"/>
              <a:t>terkait</a:t>
            </a:r>
            <a:r>
              <a:rPr lang="en-US" dirty="0" smtClean="0"/>
              <a:t> </a:t>
            </a:r>
            <a:r>
              <a:rPr lang="en-US" dirty="0" err="1" smtClean="0"/>
              <a:t>masalah</a:t>
            </a:r>
            <a:r>
              <a:rPr lang="en-US" dirty="0" smtClean="0"/>
              <a:t> “</a:t>
            </a:r>
            <a:r>
              <a:rPr lang="en-US" dirty="0" err="1" smtClean="0"/>
              <a:t>posisi</a:t>
            </a:r>
            <a:r>
              <a:rPr lang="en-US" dirty="0" smtClean="0"/>
              <a:t> di </a:t>
            </a:r>
            <a:r>
              <a:rPr lang="en-US" dirty="0" err="1" smtClean="0"/>
              <a:t>darat</a:t>
            </a:r>
            <a:r>
              <a:rPr lang="en-US" dirty="0" smtClean="0"/>
              <a:t>”?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20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28-5-2018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”YOU TUBE”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Fuad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Fahmi</a:t>
            </a:r>
            <a:r>
              <a:rPr lang="en-US" b="1" dirty="0" smtClean="0">
                <a:solidFill>
                  <a:srgbClr val="0070C0"/>
                </a:solidFill>
              </a:rPr>
              <a:t>…          </a:t>
            </a:r>
            <a:r>
              <a:rPr lang="en-US" b="1" dirty="0" err="1" smtClean="0">
                <a:solidFill>
                  <a:srgbClr val="0070C0"/>
                </a:solidFill>
              </a:rPr>
              <a:t>Dandi</a:t>
            </a:r>
            <a:r>
              <a:rPr lang="en-US" b="1" dirty="0" smtClean="0">
                <a:solidFill>
                  <a:srgbClr val="0070C0"/>
                </a:solidFill>
              </a:rPr>
              <a:t>...          </a:t>
            </a:r>
            <a:r>
              <a:rPr lang="en-US" b="1" dirty="0" err="1" smtClean="0">
                <a:solidFill>
                  <a:srgbClr val="0070C0"/>
                </a:solidFill>
              </a:rPr>
              <a:t>Fajri</a:t>
            </a:r>
            <a:r>
              <a:rPr lang="en-US" b="1" dirty="0" smtClean="0">
                <a:solidFill>
                  <a:srgbClr val="0070C0"/>
                </a:solidFill>
              </a:rPr>
              <a:t>..     </a:t>
            </a:r>
            <a:r>
              <a:rPr lang="en-US" b="1" dirty="0" err="1" smtClean="0">
                <a:solidFill>
                  <a:srgbClr val="0070C0"/>
                </a:solidFill>
              </a:rPr>
              <a:t>Raka</a:t>
            </a:r>
            <a:r>
              <a:rPr lang="en-US" b="1" dirty="0" smtClean="0">
                <a:solidFill>
                  <a:srgbClr val="0070C0"/>
                </a:solidFill>
              </a:rPr>
              <a:t>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tdk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penuh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r>
              <a:rPr lang="en-US" dirty="0" smtClean="0"/>
              <a:t> </a:t>
            </a:r>
            <a:r>
              <a:rPr lang="en-US" dirty="0" err="1" smtClean="0"/>
              <a:t>diperbesar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diambil</a:t>
            </a:r>
            <a:r>
              <a:rPr lang="en-US" dirty="0" smtClean="0"/>
              <a:t> point2nya </a:t>
            </a:r>
            <a:r>
              <a:rPr lang="en-US" dirty="0" err="1" smtClean="0"/>
              <a:t>saja</a:t>
            </a:r>
            <a:r>
              <a:rPr lang="en-US" dirty="0" smtClean="0"/>
              <a:t>,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langsung</a:t>
            </a:r>
            <a:r>
              <a:rPr lang="en-US" dirty="0" smtClean="0"/>
              <a:t> </a:t>
            </a:r>
            <a:r>
              <a:rPr lang="en-US" dirty="0" err="1" smtClean="0"/>
              <a:t>didekatkan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gambarnya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 err="1" smtClean="0"/>
              <a:t>Presentasi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ditambah</a:t>
            </a:r>
            <a:r>
              <a:rPr lang="en-US" dirty="0" smtClean="0"/>
              <a:t> dg </a:t>
            </a:r>
            <a:r>
              <a:rPr lang="en-US" dirty="0" err="1" smtClean="0"/>
              <a:t>improvisasi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Pemenggalan</a:t>
            </a:r>
            <a:r>
              <a:rPr lang="en-US" dirty="0" smtClean="0"/>
              <a:t> kata </a:t>
            </a:r>
            <a:r>
              <a:rPr lang="en-US" dirty="0" err="1" smtClean="0"/>
              <a:t>ada</a:t>
            </a:r>
            <a:r>
              <a:rPr lang="en-US" dirty="0" smtClean="0"/>
              <a:t> yang </a:t>
            </a:r>
            <a:r>
              <a:rPr lang="en-US" dirty="0" err="1" smtClean="0"/>
              <a:t>kurang</a:t>
            </a:r>
            <a:r>
              <a:rPr lang="en-US" dirty="0" smtClean="0"/>
              <a:t> pas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1. </a:t>
            </a:r>
            <a:r>
              <a:rPr lang="en-US" dirty="0" err="1" smtClean="0"/>
              <a:t>Ilham</a:t>
            </a:r>
            <a:r>
              <a:rPr lang="en-US" dirty="0" smtClean="0"/>
              <a:t> </a:t>
            </a:r>
            <a:r>
              <a:rPr lang="en-US" dirty="0" err="1" smtClean="0"/>
              <a:t>hafidz</a:t>
            </a:r>
            <a:r>
              <a:rPr lang="en-US" dirty="0" smtClean="0"/>
              <a:t>, </a:t>
            </a:r>
            <a:r>
              <a:rPr lang="en-US" dirty="0" err="1" smtClean="0"/>
              <a:t>apakah</a:t>
            </a:r>
            <a:r>
              <a:rPr lang="en-US" dirty="0" smtClean="0"/>
              <a:t> you tube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kecerdasan</a:t>
            </a:r>
            <a:r>
              <a:rPr lang="en-US" dirty="0" smtClean="0"/>
              <a:t> </a:t>
            </a:r>
            <a:r>
              <a:rPr lang="en-US" dirty="0" err="1" smtClean="0"/>
              <a:t>buatan</a:t>
            </a:r>
            <a:r>
              <a:rPr lang="en-US" dirty="0" smtClean="0"/>
              <a:t>? Di you tube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r>
              <a:rPr lang="en-US" dirty="0" smtClean="0"/>
              <a:t> “</a:t>
            </a:r>
            <a:r>
              <a:rPr lang="en-US" dirty="0" err="1" smtClean="0"/>
              <a:t>rekomendasi</a:t>
            </a:r>
            <a:r>
              <a:rPr lang="en-US" smtClean="0"/>
              <a:t>”?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83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28-5-2018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”SATELIT CUACA”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>
                <a:solidFill>
                  <a:srgbClr val="0070C0"/>
                </a:solidFill>
              </a:rPr>
              <a:t> </a:t>
            </a:r>
            <a:r>
              <a:rPr lang="en-US" sz="2400" b="1" dirty="0" err="1" smtClean="0">
                <a:solidFill>
                  <a:srgbClr val="0070C0"/>
                </a:solidFill>
              </a:rPr>
              <a:t>Rahma</a:t>
            </a:r>
            <a:r>
              <a:rPr lang="en-US" sz="2400" b="1" dirty="0" smtClean="0">
                <a:solidFill>
                  <a:srgbClr val="0070C0"/>
                </a:solidFill>
              </a:rPr>
              <a:t>…         </a:t>
            </a:r>
            <a:r>
              <a:rPr lang="en-US" sz="2400" b="1" dirty="0" err="1" smtClean="0">
                <a:solidFill>
                  <a:srgbClr val="0070C0"/>
                </a:solidFill>
              </a:rPr>
              <a:t>Estu</a:t>
            </a:r>
            <a:r>
              <a:rPr lang="en-US" sz="2400" b="1" dirty="0" smtClean="0">
                <a:solidFill>
                  <a:srgbClr val="0070C0"/>
                </a:solidFill>
              </a:rPr>
              <a:t>…         Ahmad </a:t>
            </a:r>
            <a:r>
              <a:rPr lang="en-US" sz="2400" b="1" dirty="0" err="1" smtClean="0">
                <a:solidFill>
                  <a:srgbClr val="0070C0"/>
                </a:solidFill>
              </a:rPr>
              <a:t>Azum</a:t>
            </a:r>
            <a:r>
              <a:rPr lang="en-US" sz="2400" b="1" dirty="0" smtClean="0">
                <a:solidFill>
                  <a:srgbClr val="0070C0"/>
                </a:solidFill>
              </a:rPr>
              <a:t>…     </a:t>
            </a:r>
            <a:r>
              <a:rPr lang="en-US" sz="2400" b="1" dirty="0" err="1" smtClean="0">
                <a:solidFill>
                  <a:srgbClr val="0070C0"/>
                </a:solidFill>
              </a:rPr>
              <a:t>Riki</a:t>
            </a:r>
            <a:r>
              <a:rPr lang="en-US" sz="2400" b="1" dirty="0" smtClean="0">
                <a:solidFill>
                  <a:srgbClr val="0070C0"/>
                </a:solidFill>
              </a:rPr>
              <a:t>…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u="sng" dirty="0" err="1" smtClean="0"/>
              <a:t>Komentar</a:t>
            </a:r>
            <a:r>
              <a:rPr lang="en-US" sz="2400" b="1" u="sng" dirty="0" smtClean="0"/>
              <a:t> </a:t>
            </a:r>
            <a:r>
              <a:rPr lang="en-US" sz="2400" b="1" u="sng" dirty="0" err="1" smtClean="0"/>
              <a:t>saya</a:t>
            </a:r>
            <a:r>
              <a:rPr lang="en-US" sz="2400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sz="2400" dirty="0" smtClean="0"/>
              <a:t>Per slide </a:t>
            </a:r>
            <a:r>
              <a:rPr lang="en-US" sz="2400" dirty="0" err="1" smtClean="0"/>
              <a:t>sebaiknya</a:t>
            </a:r>
            <a:r>
              <a:rPr lang="en-US" sz="2400" dirty="0" smtClean="0"/>
              <a:t> </a:t>
            </a:r>
            <a:r>
              <a:rPr lang="en-US" sz="2400" dirty="0" err="1" smtClean="0"/>
              <a:t>diberi</a:t>
            </a:r>
            <a:r>
              <a:rPr lang="en-US" sz="2400" dirty="0" smtClean="0"/>
              <a:t> </a:t>
            </a:r>
            <a:r>
              <a:rPr lang="en-US" sz="2400" dirty="0" err="1" smtClean="0"/>
              <a:t>judul</a:t>
            </a:r>
            <a:endParaRPr lang="en-US" sz="2400" dirty="0" smtClean="0"/>
          </a:p>
          <a:p>
            <a:pPr marL="514350" indent="-514350">
              <a:buAutoNum type="arabicPeriod"/>
            </a:pPr>
            <a:r>
              <a:rPr lang="en-US" sz="2400" dirty="0" err="1" smtClean="0"/>
              <a:t>Sebaiknya</a:t>
            </a:r>
            <a:r>
              <a:rPr lang="en-US" sz="2400" dirty="0" smtClean="0"/>
              <a:t> </a:t>
            </a:r>
            <a:r>
              <a:rPr lang="en-US" sz="2400" dirty="0" err="1" smtClean="0"/>
              <a:t>mengurangi</a:t>
            </a:r>
            <a:r>
              <a:rPr lang="en-US" sz="2400" dirty="0" smtClean="0"/>
              <a:t> </a:t>
            </a:r>
            <a:r>
              <a:rPr lang="en-US" sz="2400" dirty="0" err="1" smtClean="0"/>
              <a:t>dalam</a:t>
            </a:r>
            <a:r>
              <a:rPr lang="en-US" sz="2400" dirty="0" smtClean="0"/>
              <a:t> </a:t>
            </a:r>
            <a:r>
              <a:rPr lang="en-US" sz="2400" dirty="0" err="1" smtClean="0"/>
              <a:t>membaca</a:t>
            </a:r>
            <a:r>
              <a:rPr lang="en-US" sz="2400" dirty="0" smtClean="0"/>
              <a:t> slide, </a:t>
            </a:r>
            <a:r>
              <a:rPr lang="en-US" sz="2400" dirty="0" err="1" smtClean="0"/>
              <a:t>gunakan</a:t>
            </a:r>
            <a:r>
              <a:rPr lang="en-US" sz="2400" dirty="0" smtClean="0"/>
              <a:t> </a:t>
            </a:r>
            <a:r>
              <a:rPr lang="en-US" sz="2400" dirty="0" err="1" smtClean="0"/>
              <a:t>improvisasi</a:t>
            </a:r>
            <a:endParaRPr lang="en-US" sz="2400" dirty="0" smtClean="0"/>
          </a:p>
          <a:p>
            <a:pPr marL="514350" indent="-514350">
              <a:buAutoNum type="arabicPeriod"/>
            </a:pPr>
            <a:r>
              <a:rPr lang="en-US" sz="2400" dirty="0" err="1" smtClean="0"/>
              <a:t>Pada</a:t>
            </a:r>
            <a:r>
              <a:rPr lang="en-US" sz="2400" dirty="0" smtClean="0"/>
              <a:t> slide yang </a:t>
            </a:r>
            <a:r>
              <a:rPr lang="en-US" sz="2400" dirty="0" err="1" smtClean="0"/>
              <a:t>terlalu</a:t>
            </a:r>
            <a:r>
              <a:rPr lang="en-US" sz="2400" dirty="0" smtClean="0"/>
              <a:t> </a:t>
            </a:r>
            <a:r>
              <a:rPr lang="en-US" sz="2400" dirty="0" err="1" smtClean="0"/>
              <a:t>banyak</a:t>
            </a:r>
            <a:r>
              <a:rPr lang="en-US" sz="2400" dirty="0" smtClean="0"/>
              <a:t> </a:t>
            </a:r>
            <a:r>
              <a:rPr lang="en-US" sz="2400" dirty="0" err="1" smtClean="0"/>
              <a:t>kalimatnya</a:t>
            </a:r>
            <a:r>
              <a:rPr lang="en-US" sz="2400" dirty="0" smtClean="0"/>
              <a:t> </a:t>
            </a:r>
            <a:r>
              <a:rPr lang="en-US" sz="2400" dirty="0" err="1" smtClean="0"/>
              <a:t>bisa</a:t>
            </a:r>
            <a:r>
              <a:rPr lang="en-US" sz="2400" dirty="0" smtClean="0"/>
              <a:t> </a:t>
            </a:r>
            <a:r>
              <a:rPr lang="en-US" sz="2400" dirty="0" err="1" smtClean="0"/>
              <a:t>diselingi</a:t>
            </a:r>
            <a:r>
              <a:rPr lang="en-US" sz="2400" dirty="0" smtClean="0"/>
              <a:t> </a:t>
            </a:r>
            <a:r>
              <a:rPr lang="en-US" sz="2400" dirty="0" err="1" smtClean="0"/>
              <a:t>dengan</a:t>
            </a:r>
            <a:r>
              <a:rPr lang="en-US" sz="2400" dirty="0" smtClean="0"/>
              <a:t> </a:t>
            </a:r>
            <a:r>
              <a:rPr lang="en-US" sz="2400" dirty="0" err="1" smtClean="0"/>
              <a:t>gambar</a:t>
            </a:r>
            <a:r>
              <a:rPr lang="en-US" sz="2400" dirty="0" smtClean="0"/>
              <a:t> </a:t>
            </a:r>
            <a:r>
              <a:rPr lang="en-US" sz="2400" dirty="0" err="1" smtClean="0"/>
              <a:t>penjelas</a:t>
            </a:r>
            <a:endParaRPr lang="en-US" sz="2400" dirty="0" smtClean="0"/>
          </a:p>
          <a:p>
            <a:pPr marL="514350" indent="-514350">
              <a:buAutoNum type="arabicPeriod"/>
            </a:pPr>
            <a:endParaRPr lang="en-US" sz="2400" dirty="0" smtClean="0"/>
          </a:p>
          <a:p>
            <a:pPr marL="514350" indent="-514350">
              <a:buAutoNum type="arabicPeriod"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b="1" u="sng" dirty="0" err="1" smtClean="0"/>
              <a:t>Tambahkan</a:t>
            </a:r>
            <a:r>
              <a:rPr lang="en-US" sz="2400" b="1" u="sng" dirty="0" smtClean="0"/>
              <a:t> </a:t>
            </a:r>
            <a:r>
              <a:rPr lang="en-US" sz="2400" b="1" u="sng" dirty="0" err="1"/>
              <a:t>jawaban</a:t>
            </a:r>
            <a:r>
              <a:rPr lang="en-US" sz="2400" b="1" u="sng" dirty="0"/>
              <a:t> </a:t>
            </a:r>
            <a:r>
              <a:rPr lang="en-US" sz="2400" b="1" u="sng" dirty="0" err="1"/>
              <a:t>dari</a:t>
            </a:r>
            <a:r>
              <a:rPr lang="en-US" sz="2400" b="1" u="sng" dirty="0"/>
              <a:t> </a:t>
            </a:r>
            <a:r>
              <a:rPr lang="en-US" sz="2400" b="1" u="sng" dirty="0" err="1"/>
              <a:t>Pertanyaan</a:t>
            </a:r>
            <a:r>
              <a:rPr lang="en-US" sz="2400" b="1" u="sng" dirty="0"/>
              <a:t> </a:t>
            </a:r>
            <a:r>
              <a:rPr lang="en-US" sz="2400" b="1" u="sng" dirty="0" err="1"/>
              <a:t>berikut</a:t>
            </a:r>
            <a:r>
              <a:rPr lang="en-US" sz="2400" b="1" u="sng" dirty="0" smtClean="0"/>
              <a:t>:</a:t>
            </a:r>
          </a:p>
          <a:p>
            <a:pPr marL="457200" indent="-457200">
              <a:buAutoNum type="arabicPeriod"/>
            </a:pPr>
            <a:r>
              <a:rPr lang="en-US" sz="2400" dirty="0" err="1" smtClean="0"/>
              <a:t>Khoirul</a:t>
            </a:r>
            <a:r>
              <a:rPr lang="en-US" sz="2400" dirty="0" smtClean="0"/>
              <a:t> Anwar, </a:t>
            </a:r>
            <a:r>
              <a:rPr lang="en-US" sz="2400" dirty="0" err="1" smtClean="0"/>
              <a:t>apakah</a:t>
            </a:r>
            <a:r>
              <a:rPr lang="en-US" sz="2400" dirty="0" smtClean="0"/>
              <a:t> </a:t>
            </a:r>
            <a:r>
              <a:rPr lang="en-US" sz="2400" dirty="0" err="1" smtClean="0"/>
              <a:t>aplikasi</a:t>
            </a:r>
            <a:r>
              <a:rPr lang="en-US" sz="2400" dirty="0" smtClean="0"/>
              <a:t> </a:t>
            </a:r>
            <a:r>
              <a:rPr lang="en-US" sz="2400" dirty="0" err="1" smtClean="0"/>
              <a:t>cuaca</a:t>
            </a:r>
            <a:r>
              <a:rPr lang="en-US" sz="2400" dirty="0" smtClean="0"/>
              <a:t> </a:t>
            </a:r>
            <a:r>
              <a:rPr lang="en-US" sz="2400" dirty="0" err="1" smtClean="0"/>
              <a:t>yg</a:t>
            </a:r>
            <a:r>
              <a:rPr lang="en-US" sz="2400" dirty="0" smtClean="0"/>
              <a:t> </a:t>
            </a:r>
            <a:r>
              <a:rPr lang="en-US" sz="2400" dirty="0" err="1" smtClean="0"/>
              <a:t>ada</a:t>
            </a:r>
            <a:r>
              <a:rPr lang="en-US" sz="2400" dirty="0" smtClean="0"/>
              <a:t> di android </a:t>
            </a:r>
            <a:r>
              <a:rPr lang="en-US" sz="2400" dirty="0" err="1" smtClean="0"/>
              <a:t>langsung</a:t>
            </a:r>
            <a:r>
              <a:rPr lang="en-US" sz="2400" dirty="0" smtClean="0"/>
              <a:t> </a:t>
            </a:r>
            <a:r>
              <a:rPr lang="en-US" sz="2400" dirty="0" err="1" smtClean="0"/>
              <a:t>terhubung</a:t>
            </a:r>
            <a:r>
              <a:rPr lang="en-US" sz="2400" dirty="0" smtClean="0"/>
              <a:t> </a:t>
            </a:r>
            <a:r>
              <a:rPr lang="en-US" sz="2400" dirty="0" err="1" smtClean="0"/>
              <a:t>ke</a:t>
            </a:r>
            <a:r>
              <a:rPr lang="en-US" sz="2400" dirty="0" smtClean="0"/>
              <a:t> </a:t>
            </a:r>
            <a:r>
              <a:rPr lang="en-US" sz="2400" dirty="0" err="1" smtClean="0"/>
              <a:t>satelit</a:t>
            </a:r>
            <a:r>
              <a:rPr lang="en-US" sz="2400" dirty="0" smtClean="0"/>
              <a:t> </a:t>
            </a:r>
            <a:r>
              <a:rPr lang="en-US" sz="2400" dirty="0" err="1" smtClean="0"/>
              <a:t>yg</a:t>
            </a:r>
            <a:r>
              <a:rPr lang="en-US" sz="2400" dirty="0" smtClean="0"/>
              <a:t> di </a:t>
            </a:r>
            <a:r>
              <a:rPr lang="en-US" sz="2400" dirty="0" err="1" smtClean="0"/>
              <a:t>atas</a:t>
            </a:r>
            <a:r>
              <a:rPr lang="en-US" sz="2400" dirty="0" smtClean="0"/>
              <a:t>?</a:t>
            </a:r>
          </a:p>
          <a:p>
            <a:pPr marL="457200" indent="-457200">
              <a:buAutoNum type="arabicPeriod"/>
            </a:pPr>
            <a:r>
              <a:rPr lang="en-US" sz="2400" dirty="0" err="1" smtClean="0"/>
              <a:t>Ilham</a:t>
            </a:r>
            <a:r>
              <a:rPr lang="en-US" sz="2400" dirty="0" smtClean="0"/>
              <a:t> </a:t>
            </a:r>
            <a:r>
              <a:rPr lang="en-US" sz="2400" dirty="0" err="1" smtClean="0"/>
              <a:t>Hafidz</a:t>
            </a:r>
            <a:r>
              <a:rPr lang="en-US" sz="2400" dirty="0" smtClean="0"/>
              <a:t>, </a:t>
            </a:r>
            <a:r>
              <a:rPr lang="en-US" sz="2400" dirty="0" err="1" smtClean="0"/>
              <a:t>apakah</a:t>
            </a:r>
            <a:r>
              <a:rPr lang="en-US" sz="2400" dirty="0" smtClean="0"/>
              <a:t> </a:t>
            </a:r>
            <a:r>
              <a:rPr lang="en-US" sz="2400" dirty="0" err="1" smtClean="0"/>
              <a:t>ada</a:t>
            </a:r>
            <a:r>
              <a:rPr lang="en-US" sz="2400" dirty="0" smtClean="0"/>
              <a:t> </a:t>
            </a:r>
            <a:r>
              <a:rPr lang="en-US" sz="2400" dirty="0" err="1" smtClean="0"/>
              <a:t>kemungkinan</a:t>
            </a:r>
            <a:r>
              <a:rPr lang="en-US" sz="2400" dirty="0" smtClean="0"/>
              <a:t> </a:t>
            </a:r>
            <a:r>
              <a:rPr lang="en-US" sz="2400" dirty="0" err="1" smtClean="0"/>
              <a:t>satelit</a:t>
            </a:r>
            <a:r>
              <a:rPr lang="en-US" sz="2400" dirty="0" smtClean="0"/>
              <a:t> </a:t>
            </a:r>
            <a:r>
              <a:rPr lang="en-US" sz="2400" dirty="0" err="1" smtClean="0"/>
              <a:t>jatuh</a:t>
            </a:r>
            <a:r>
              <a:rPr lang="en-US" sz="2400" dirty="0" smtClean="0"/>
              <a:t> </a:t>
            </a:r>
            <a:r>
              <a:rPr lang="en-US" sz="2400" dirty="0" err="1" smtClean="0"/>
              <a:t>ke</a:t>
            </a:r>
            <a:r>
              <a:rPr lang="en-US" sz="2400" dirty="0" smtClean="0"/>
              <a:t> </a:t>
            </a:r>
            <a:r>
              <a:rPr lang="en-US" sz="2400" dirty="0" err="1" smtClean="0"/>
              <a:t>bumi</a:t>
            </a:r>
            <a:r>
              <a:rPr lang="en-US" sz="2400" dirty="0" smtClean="0"/>
              <a:t>? </a:t>
            </a:r>
            <a:r>
              <a:rPr lang="en-US" sz="2400" dirty="0" err="1" smtClean="0"/>
              <a:t>Bagaimana</a:t>
            </a:r>
            <a:r>
              <a:rPr lang="en-US" sz="2400" dirty="0" smtClean="0"/>
              <a:t> </a:t>
            </a:r>
            <a:r>
              <a:rPr lang="en-US" sz="2400" dirty="0" err="1" smtClean="0"/>
              <a:t>jk</a:t>
            </a:r>
            <a:r>
              <a:rPr lang="en-US" sz="2400" dirty="0" smtClean="0"/>
              <a:t> </a:t>
            </a:r>
            <a:r>
              <a:rPr lang="en-US" sz="2400" dirty="0" err="1" smtClean="0"/>
              <a:t>sdh</a:t>
            </a:r>
            <a:r>
              <a:rPr lang="en-US" sz="2400" dirty="0" smtClean="0"/>
              <a:t> </a:t>
            </a:r>
            <a:r>
              <a:rPr lang="en-US" sz="2400" dirty="0" err="1" smtClean="0"/>
              <a:t>tdk</a:t>
            </a:r>
            <a:r>
              <a:rPr lang="en-US" sz="2400" dirty="0" smtClean="0"/>
              <a:t> </a:t>
            </a:r>
            <a:r>
              <a:rPr lang="en-US" sz="2400" dirty="0" err="1" smtClean="0"/>
              <a:t>dipakai</a:t>
            </a:r>
            <a:r>
              <a:rPr lang="en-US" sz="2400" dirty="0" smtClean="0"/>
              <a:t>?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9532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29-5-2018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”VIDEO CALL”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Mayang</a:t>
            </a:r>
            <a:r>
              <a:rPr lang="en-US" b="1" dirty="0" smtClean="0">
                <a:solidFill>
                  <a:srgbClr val="0070C0"/>
                </a:solidFill>
              </a:rPr>
              <a:t>…       Yusuf…       </a:t>
            </a:r>
            <a:r>
              <a:rPr lang="en-US" b="1" dirty="0" err="1" smtClean="0">
                <a:solidFill>
                  <a:srgbClr val="0070C0"/>
                </a:solidFill>
              </a:rPr>
              <a:t>Wahyu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hidayat</a:t>
            </a:r>
            <a:r>
              <a:rPr lang="en-US" b="1" dirty="0" smtClean="0">
                <a:solidFill>
                  <a:srgbClr val="0070C0"/>
                </a:solidFill>
              </a:rPr>
              <a:t>…        </a:t>
            </a:r>
            <a:r>
              <a:rPr lang="en-US" b="1" dirty="0" err="1" smtClean="0">
                <a:solidFill>
                  <a:srgbClr val="0070C0"/>
                </a:solidFill>
              </a:rPr>
              <a:t>Wahyu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Ardianto</a:t>
            </a:r>
            <a:r>
              <a:rPr lang="en-US" b="1" dirty="0" smtClean="0">
                <a:solidFill>
                  <a:srgbClr val="0070C0"/>
                </a:solidFill>
              </a:rPr>
              <a:t>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tdk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penuh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r>
              <a:rPr lang="en-US" dirty="0" smtClean="0"/>
              <a:t> </a:t>
            </a:r>
            <a:r>
              <a:rPr lang="en-US" dirty="0" err="1" smtClean="0"/>
              <a:t>diperbesar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diambil</a:t>
            </a:r>
            <a:r>
              <a:rPr lang="en-US" dirty="0" smtClean="0"/>
              <a:t> point2nya </a:t>
            </a:r>
            <a:r>
              <a:rPr lang="en-US" dirty="0" err="1" smtClean="0"/>
              <a:t>saja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 err="1" smtClean="0"/>
              <a:t>Presentasi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ditambah</a:t>
            </a:r>
            <a:r>
              <a:rPr lang="en-US" dirty="0" smtClean="0"/>
              <a:t> dg </a:t>
            </a:r>
            <a:r>
              <a:rPr lang="en-US" dirty="0" err="1" smtClean="0"/>
              <a:t>improvisasi</a:t>
            </a:r>
            <a:endParaRPr lang="en-US" dirty="0" smtClean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 err="1"/>
              <a:t>Berilah</a:t>
            </a:r>
            <a:r>
              <a:rPr lang="en-US" dirty="0"/>
              <a:t> </a:t>
            </a:r>
            <a:r>
              <a:rPr lang="en-US" dirty="0" err="1"/>
              <a:t>huruf</a:t>
            </a:r>
            <a:r>
              <a:rPr lang="en-US" dirty="0"/>
              <a:t> </a:t>
            </a:r>
            <a:r>
              <a:rPr lang="en-US" dirty="0" err="1"/>
              <a:t>arabnya</a:t>
            </a:r>
            <a:r>
              <a:rPr lang="en-US" dirty="0"/>
              <a:t>!</a:t>
            </a:r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1.  Adnan, </a:t>
            </a:r>
            <a:r>
              <a:rPr lang="en-US" dirty="0" err="1" smtClean="0"/>
              <a:t>hubungan</a:t>
            </a:r>
            <a:r>
              <a:rPr lang="en-US" dirty="0" smtClean="0"/>
              <a:t> </a:t>
            </a:r>
            <a:r>
              <a:rPr lang="en-US" dirty="0" err="1" smtClean="0"/>
              <a:t>dalil</a:t>
            </a:r>
            <a:r>
              <a:rPr lang="en-US" dirty="0" smtClean="0"/>
              <a:t> </a:t>
            </a:r>
            <a:r>
              <a:rPr lang="en-US" dirty="0" err="1" smtClean="0"/>
              <a:t>tadi</a:t>
            </a:r>
            <a:r>
              <a:rPr lang="en-US" dirty="0" smtClean="0"/>
              <a:t> dg video call?</a:t>
            </a:r>
          </a:p>
        </p:txBody>
      </p:sp>
    </p:spTree>
    <p:extLst>
      <p:ext uri="{BB962C8B-B14F-4D97-AF65-F5344CB8AC3E}">
        <p14:creationId xmlns:p14="http://schemas.microsoft.com/office/powerpoint/2010/main" val="3364805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29-5-2018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”WA”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Yella</a:t>
            </a:r>
            <a:r>
              <a:rPr lang="en-US" b="1" dirty="0" smtClean="0">
                <a:solidFill>
                  <a:srgbClr val="0070C0"/>
                </a:solidFill>
              </a:rPr>
              <a:t>…       </a:t>
            </a:r>
            <a:r>
              <a:rPr lang="en-US" b="1" dirty="0" err="1" smtClean="0">
                <a:solidFill>
                  <a:srgbClr val="0070C0"/>
                </a:solidFill>
              </a:rPr>
              <a:t>Agita</a:t>
            </a:r>
            <a:r>
              <a:rPr lang="en-US" b="1" dirty="0" smtClean="0">
                <a:solidFill>
                  <a:srgbClr val="0070C0"/>
                </a:solidFill>
              </a:rPr>
              <a:t>…      </a:t>
            </a:r>
            <a:r>
              <a:rPr lang="en-US" b="1" dirty="0" err="1" smtClean="0">
                <a:solidFill>
                  <a:srgbClr val="0070C0"/>
                </a:solidFill>
              </a:rPr>
              <a:t>Istaka</a:t>
            </a:r>
            <a:r>
              <a:rPr lang="en-US" b="1" dirty="0" smtClean="0">
                <a:solidFill>
                  <a:srgbClr val="0070C0"/>
                </a:solidFill>
              </a:rPr>
              <a:t>..       Prima…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tdk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penuh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Presentasi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ditambah</a:t>
            </a:r>
            <a:r>
              <a:rPr lang="en-US" dirty="0" smtClean="0"/>
              <a:t> dg </a:t>
            </a:r>
            <a:r>
              <a:rPr lang="en-US" dirty="0" err="1" smtClean="0"/>
              <a:t>improvisasi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 smtClean="0"/>
              <a:t>berikut</a:t>
            </a:r>
            <a:r>
              <a:rPr lang="en-US" b="1" u="sng" dirty="0" smtClean="0"/>
              <a:t>: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 err="1" smtClean="0"/>
              <a:t>Rodif</a:t>
            </a:r>
            <a:r>
              <a:rPr lang="en-US" dirty="0" smtClean="0"/>
              <a:t>, 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perbedaan</a:t>
            </a:r>
            <a:r>
              <a:rPr lang="en-US" dirty="0" smtClean="0"/>
              <a:t> WA </a:t>
            </a:r>
            <a:r>
              <a:rPr lang="en-US" dirty="0" err="1" smtClean="0"/>
              <a:t>dengan</a:t>
            </a:r>
            <a:r>
              <a:rPr lang="en-US" dirty="0" smtClean="0"/>
              <a:t> Line </a:t>
            </a:r>
            <a:r>
              <a:rPr lang="en-US" dirty="0" err="1" smtClean="0"/>
              <a:t>terutama</a:t>
            </a:r>
            <a:r>
              <a:rPr lang="en-US" dirty="0" smtClean="0"/>
              <a:t> </a:t>
            </a:r>
            <a:r>
              <a:rPr lang="en-US" dirty="0" err="1" smtClean="0"/>
              <a:t>tentang</a:t>
            </a:r>
            <a:r>
              <a:rPr lang="en-US" dirty="0" smtClean="0"/>
              <a:t> </a:t>
            </a:r>
            <a:r>
              <a:rPr lang="en-US" dirty="0" err="1" smtClean="0"/>
              <a:t>keamanannya</a:t>
            </a:r>
            <a:r>
              <a:rPr lang="en-US" dirty="0" smtClean="0"/>
              <a:t>?</a:t>
            </a:r>
          </a:p>
          <a:p>
            <a:pPr marL="514350" indent="-514350">
              <a:buAutoNum type="arabicPeriod"/>
            </a:pPr>
            <a:r>
              <a:rPr lang="en-US" dirty="0" smtClean="0"/>
              <a:t>Adnan, 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maksud</a:t>
            </a:r>
            <a:r>
              <a:rPr lang="en-US" dirty="0" smtClean="0"/>
              <a:t> </a:t>
            </a:r>
            <a:r>
              <a:rPr lang="en-US" dirty="0" err="1" smtClean="0"/>
              <a:t>enkripsi</a:t>
            </a:r>
            <a:r>
              <a:rPr lang="en-US" dirty="0" smtClean="0"/>
              <a:t> end to end?</a:t>
            </a:r>
          </a:p>
        </p:txBody>
      </p:sp>
    </p:spTree>
    <p:extLst>
      <p:ext uri="{BB962C8B-B14F-4D97-AF65-F5344CB8AC3E}">
        <p14:creationId xmlns:p14="http://schemas.microsoft.com/office/powerpoint/2010/main" val="1656858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29-5-2018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”TV KABEL”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Rama TK..       M. </a:t>
            </a:r>
            <a:r>
              <a:rPr lang="en-US" b="1" dirty="0" err="1" smtClean="0">
                <a:solidFill>
                  <a:srgbClr val="0070C0"/>
                </a:solidFill>
              </a:rPr>
              <a:t>Arifin</a:t>
            </a:r>
            <a:r>
              <a:rPr lang="en-US" b="1" dirty="0" smtClean="0">
                <a:solidFill>
                  <a:srgbClr val="0070C0"/>
                </a:solidFill>
              </a:rPr>
              <a:t>..       </a:t>
            </a:r>
            <a:r>
              <a:rPr lang="en-US" b="1" dirty="0" err="1" smtClean="0">
                <a:solidFill>
                  <a:srgbClr val="0070C0"/>
                </a:solidFill>
              </a:rPr>
              <a:t>Ardianto</a:t>
            </a:r>
            <a:r>
              <a:rPr lang="en-US" b="1" dirty="0" smtClean="0">
                <a:solidFill>
                  <a:srgbClr val="0070C0"/>
                </a:solidFill>
              </a:rPr>
              <a:t>..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tdk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penuh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r>
              <a:rPr lang="en-US" dirty="0" smtClean="0"/>
              <a:t> </a:t>
            </a:r>
            <a:r>
              <a:rPr lang="en-US" dirty="0" err="1" smtClean="0"/>
              <a:t>dirapikan</a:t>
            </a:r>
            <a:r>
              <a:rPr lang="en-US" dirty="0" smtClean="0"/>
              <a:t>, </a:t>
            </a:r>
            <a:r>
              <a:rPr lang="en-US" dirty="0" err="1" smtClean="0"/>
              <a:t>misalnya</a:t>
            </a:r>
            <a:r>
              <a:rPr lang="en-US" dirty="0" smtClean="0"/>
              <a:t> “justify”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 err="1" smtClean="0"/>
              <a:t>Presentasi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ditambah</a:t>
            </a:r>
            <a:r>
              <a:rPr lang="en-US" dirty="0" smtClean="0"/>
              <a:t> dg </a:t>
            </a:r>
            <a:r>
              <a:rPr lang="en-US" dirty="0" err="1" smtClean="0"/>
              <a:t>improvisasi</a:t>
            </a: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1.  </a:t>
            </a:r>
            <a:r>
              <a:rPr lang="en-US" dirty="0" err="1" smtClean="0"/>
              <a:t>Perbedaan</a:t>
            </a:r>
            <a:r>
              <a:rPr lang="en-US" dirty="0" smtClean="0"/>
              <a:t> </a:t>
            </a:r>
            <a:r>
              <a:rPr lang="en-US" dirty="0" err="1" smtClean="0"/>
              <a:t>antara</a:t>
            </a:r>
            <a:r>
              <a:rPr lang="en-US" dirty="0" smtClean="0"/>
              <a:t> TV </a:t>
            </a:r>
            <a:r>
              <a:rPr lang="en-US" dirty="0" err="1" smtClean="0"/>
              <a:t>kabel</a:t>
            </a:r>
            <a:r>
              <a:rPr lang="en-US" dirty="0" smtClean="0"/>
              <a:t> yang </a:t>
            </a:r>
            <a:r>
              <a:rPr lang="en-US" dirty="0" err="1" smtClean="0"/>
              <a:t>berparabola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yg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082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29-5-2018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”ONLINE SHOP”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Rodhif</a:t>
            </a:r>
            <a:r>
              <a:rPr lang="en-US" b="1" dirty="0" smtClean="0">
                <a:solidFill>
                  <a:srgbClr val="0070C0"/>
                </a:solidFill>
              </a:rPr>
              <a:t>…       </a:t>
            </a:r>
            <a:r>
              <a:rPr lang="en-US" b="1" dirty="0" err="1" smtClean="0">
                <a:solidFill>
                  <a:srgbClr val="0070C0"/>
                </a:solidFill>
              </a:rPr>
              <a:t>Maulana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Riza</a:t>
            </a:r>
            <a:r>
              <a:rPr lang="en-US" b="1" dirty="0" smtClean="0">
                <a:solidFill>
                  <a:srgbClr val="0070C0"/>
                </a:solidFill>
              </a:rPr>
              <a:t>...       </a:t>
            </a:r>
            <a:r>
              <a:rPr lang="en-US" b="1" dirty="0" err="1" smtClean="0">
                <a:solidFill>
                  <a:srgbClr val="0070C0"/>
                </a:solidFill>
              </a:rPr>
              <a:t>Nurfandi</a:t>
            </a:r>
            <a:r>
              <a:rPr lang="en-US" b="1" dirty="0" smtClean="0">
                <a:solidFill>
                  <a:srgbClr val="0070C0"/>
                </a:solidFill>
              </a:rPr>
              <a:t>...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bagian</a:t>
            </a:r>
            <a:r>
              <a:rPr lang="en-US" dirty="0" smtClean="0"/>
              <a:t> </a:t>
            </a:r>
            <a:r>
              <a:rPr lang="en-US" dirty="0" err="1" smtClean="0"/>
              <a:t>atas</a:t>
            </a:r>
            <a:r>
              <a:rPr lang="en-US" dirty="0" smtClean="0"/>
              <a:t> </a:t>
            </a:r>
            <a:r>
              <a:rPr lang="en-US" dirty="0" err="1" smtClean="0"/>
              <a:t>kelebihan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kekurangan</a:t>
            </a:r>
            <a:r>
              <a:rPr lang="en-US" dirty="0" smtClean="0"/>
              <a:t> </a:t>
            </a:r>
            <a:r>
              <a:rPr lang="en-US" dirty="0" err="1" smtClean="0"/>
              <a:t>diberi</a:t>
            </a:r>
            <a:r>
              <a:rPr lang="en-US" dirty="0" smtClean="0"/>
              <a:t> </a:t>
            </a:r>
            <a:r>
              <a:rPr lang="en-US" dirty="0" err="1" smtClean="0"/>
              <a:t>judul</a:t>
            </a:r>
            <a:r>
              <a:rPr lang="en-US" dirty="0" smtClean="0"/>
              <a:t> </a:t>
            </a:r>
            <a:r>
              <a:rPr lang="en-US" dirty="0" err="1" smtClean="0"/>
              <a:t>lagi</a:t>
            </a:r>
            <a:r>
              <a:rPr lang="en-US" dirty="0" smtClean="0"/>
              <a:t>, di </a:t>
            </a:r>
            <a:r>
              <a:rPr lang="en-US" dirty="0" err="1" smtClean="0"/>
              <a:t>bagian</a:t>
            </a:r>
            <a:r>
              <a:rPr lang="en-US" dirty="0" smtClean="0"/>
              <a:t> </a:t>
            </a:r>
            <a:r>
              <a:rPr lang="en-US" dirty="0" err="1" smtClean="0"/>
              <a:t>putih</a:t>
            </a: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1.  </a:t>
            </a:r>
            <a:r>
              <a:rPr lang="en-US" dirty="0" err="1" smtClean="0"/>
              <a:t>Ragil</a:t>
            </a:r>
            <a:r>
              <a:rPr lang="en-US" dirty="0" smtClean="0"/>
              <a:t> </a:t>
            </a:r>
            <a:r>
              <a:rPr lang="en-US" dirty="0" err="1"/>
              <a:t>P</a:t>
            </a:r>
            <a:r>
              <a:rPr lang="en-US" dirty="0" err="1" smtClean="0"/>
              <a:t>algunadi</a:t>
            </a:r>
            <a:r>
              <a:rPr lang="en-US" dirty="0" smtClean="0"/>
              <a:t>, 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kita</a:t>
            </a:r>
            <a:r>
              <a:rPr lang="en-US" dirty="0" smtClean="0"/>
              <a:t> </a:t>
            </a:r>
            <a:r>
              <a:rPr lang="en-US" dirty="0" err="1" smtClean="0"/>
              <a:t>mau</a:t>
            </a:r>
            <a:r>
              <a:rPr lang="en-US" dirty="0" smtClean="0"/>
              <a:t> </a:t>
            </a:r>
            <a:r>
              <a:rPr lang="en-US" dirty="0" err="1" smtClean="0"/>
              <a:t>memulai</a:t>
            </a:r>
            <a:r>
              <a:rPr lang="en-US" dirty="0" smtClean="0"/>
              <a:t> </a:t>
            </a:r>
            <a:r>
              <a:rPr lang="en-US" dirty="0" err="1" smtClean="0"/>
              <a:t>jualan</a:t>
            </a:r>
            <a:r>
              <a:rPr lang="en-US" dirty="0" smtClean="0"/>
              <a:t> </a:t>
            </a:r>
            <a:r>
              <a:rPr lang="en-US" dirty="0" err="1" smtClean="0"/>
              <a:t>lewat</a:t>
            </a:r>
            <a:r>
              <a:rPr lang="en-US" dirty="0" smtClean="0"/>
              <a:t> </a:t>
            </a:r>
            <a:r>
              <a:rPr lang="en-US" dirty="0" err="1" smtClean="0"/>
              <a:t>medsos</a:t>
            </a:r>
            <a:r>
              <a:rPr lang="en-US" dirty="0" smtClean="0"/>
              <a:t>, </a:t>
            </a:r>
            <a:r>
              <a:rPr lang="en-US" dirty="0" err="1" smtClean="0"/>
              <a:t>gmn</a:t>
            </a:r>
            <a:r>
              <a:rPr lang="en-US" dirty="0" smtClean="0"/>
              <a:t> </a:t>
            </a:r>
            <a:r>
              <a:rPr lang="en-US" dirty="0" err="1" smtClean="0"/>
              <a:t>cara</a:t>
            </a:r>
            <a:r>
              <a:rPr lang="en-US" dirty="0" smtClean="0"/>
              <a:t> </a:t>
            </a:r>
            <a:r>
              <a:rPr lang="en-US" dirty="0" err="1" smtClean="0"/>
              <a:t>meyakinkan</a:t>
            </a:r>
            <a:r>
              <a:rPr lang="en-US" dirty="0" smtClean="0"/>
              <a:t> </a:t>
            </a:r>
            <a:r>
              <a:rPr lang="en-US" dirty="0" err="1" smtClean="0"/>
              <a:t>calon</a:t>
            </a:r>
            <a:r>
              <a:rPr lang="en-US" dirty="0" smtClean="0"/>
              <a:t> </a:t>
            </a:r>
            <a:r>
              <a:rPr lang="en-US" dirty="0" err="1" smtClean="0"/>
              <a:t>pembeli</a:t>
            </a:r>
            <a:r>
              <a:rPr lang="en-US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3870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29-5-2018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”GAME ONLINE”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Satrio</a:t>
            </a:r>
            <a:r>
              <a:rPr lang="en-US" b="1" dirty="0" smtClean="0">
                <a:solidFill>
                  <a:srgbClr val="0070C0"/>
                </a:solidFill>
              </a:rPr>
              <a:t>…      </a:t>
            </a:r>
            <a:r>
              <a:rPr lang="en-US" b="1" dirty="0" err="1" smtClean="0">
                <a:solidFill>
                  <a:srgbClr val="0070C0"/>
                </a:solidFill>
              </a:rPr>
              <a:t>Bagus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Adi</a:t>
            </a:r>
            <a:r>
              <a:rPr lang="en-US" b="1" dirty="0" smtClean="0">
                <a:solidFill>
                  <a:srgbClr val="0070C0"/>
                </a:solidFill>
              </a:rPr>
              <a:t>..       Andi …     </a:t>
            </a:r>
            <a:r>
              <a:rPr lang="en-US" b="1" dirty="0" err="1" smtClean="0">
                <a:solidFill>
                  <a:srgbClr val="0070C0"/>
                </a:solidFill>
              </a:rPr>
              <a:t>Fahri</a:t>
            </a:r>
            <a:r>
              <a:rPr lang="en-US" b="1" dirty="0" smtClean="0">
                <a:solidFill>
                  <a:srgbClr val="0070C0"/>
                </a:solidFill>
              </a:rPr>
              <a:t>…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tdk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penuh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r>
              <a:rPr lang="en-US" dirty="0" smtClean="0"/>
              <a:t> point-</a:t>
            </a:r>
            <a:r>
              <a:rPr lang="en-US" dirty="0" err="1" smtClean="0"/>
              <a:t>pointnya</a:t>
            </a:r>
            <a:r>
              <a:rPr lang="en-US" dirty="0" smtClean="0"/>
              <a:t> </a:t>
            </a:r>
            <a:r>
              <a:rPr lang="en-US" dirty="0" err="1" smtClean="0"/>
              <a:t>saja</a:t>
            </a:r>
            <a:r>
              <a:rPr lang="en-US" dirty="0" smtClean="0"/>
              <a:t>, </a:t>
            </a:r>
            <a:r>
              <a:rPr lang="en-US" dirty="0" err="1" smtClean="0"/>
              <a:t>sehingga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besar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 err="1" smtClean="0"/>
              <a:t>Presentasi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ditambah</a:t>
            </a:r>
            <a:r>
              <a:rPr lang="en-US" dirty="0" smtClean="0"/>
              <a:t> dg </a:t>
            </a:r>
            <a:r>
              <a:rPr lang="en-US" dirty="0" err="1" smtClean="0"/>
              <a:t>improvisasi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Hadits</a:t>
            </a:r>
            <a:r>
              <a:rPr lang="en-US" dirty="0" smtClean="0"/>
              <a:t> </a:t>
            </a:r>
            <a:r>
              <a:rPr lang="en-US" dirty="0" err="1" smtClean="0"/>
              <a:t>Riwayat</a:t>
            </a:r>
            <a:r>
              <a:rPr lang="en-US" dirty="0" smtClean="0"/>
              <a:t> ?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1. </a:t>
            </a:r>
            <a:r>
              <a:rPr lang="en-US" dirty="0" err="1" smtClean="0"/>
              <a:t>Wahyu</a:t>
            </a:r>
            <a:r>
              <a:rPr lang="en-US" dirty="0" smtClean="0"/>
              <a:t> </a:t>
            </a:r>
            <a:r>
              <a:rPr lang="en-US" dirty="0" err="1" smtClean="0"/>
              <a:t>Hidayat</a:t>
            </a:r>
            <a:r>
              <a:rPr lang="en-US" dirty="0" smtClean="0"/>
              <a:t>, </a:t>
            </a:r>
            <a:r>
              <a:rPr lang="en-US" dirty="0" err="1" smtClean="0"/>
              <a:t>cara</a:t>
            </a:r>
            <a:r>
              <a:rPr lang="en-US" dirty="0" smtClean="0"/>
              <a:t> </a:t>
            </a:r>
            <a:r>
              <a:rPr lang="en-US" dirty="0" err="1" smtClean="0"/>
              <a:t>menanggulangi</a:t>
            </a:r>
            <a:r>
              <a:rPr lang="en-US" dirty="0" smtClean="0"/>
              <a:t> </a:t>
            </a:r>
            <a:r>
              <a:rPr lang="en-US" dirty="0" err="1" smtClean="0"/>
              <a:t>kecanduan</a:t>
            </a:r>
            <a:r>
              <a:rPr lang="en-US" dirty="0" smtClean="0"/>
              <a:t> game online?</a:t>
            </a:r>
          </a:p>
        </p:txBody>
      </p:sp>
    </p:spTree>
    <p:extLst>
      <p:ext uri="{BB962C8B-B14F-4D97-AF65-F5344CB8AC3E}">
        <p14:creationId xmlns:p14="http://schemas.microsoft.com/office/powerpoint/2010/main" val="236014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30-5-2018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”SMARTWATCH”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Helmi</a:t>
            </a:r>
            <a:r>
              <a:rPr lang="en-US" b="1" dirty="0" smtClean="0">
                <a:solidFill>
                  <a:srgbClr val="0070C0"/>
                </a:solidFill>
              </a:rPr>
              <a:t> Albi…      </a:t>
            </a:r>
            <a:r>
              <a:rPr lang="en-US" b="1" dirty="0" err="1" smtClean="0">
                <a:solidFill>
                  <a:srgbClr val="0070C0"/>
                </a:solidFill>
              </a:rPr>
              <a:t>Adi</a:t>
            </a:r>
            <a:r>
              <a:rPr lang="en-US" b="1" dirty="0" smtClean="0">
                <a:solidFill>
                  <a:srgbClr val="0070C0"/>
                </a:solidFill>
              </a:rPr>
              <a:t>…       </a:t>
            </a:r>
            <a:r>
              <a:rPr lang="en-US" b="1" dirty="0" err="1" smtClean="0">
                <a:solidFill>
                  <a:srgbClr val="0070C0"/>
                </a:solidFill>
              </a:rPr>
              <a:t>Yudi</a:t>
            </a:r>
            <a:r>
              <a:rPr lang="en-US" b="1" dirty="0" smtClean="0">
                <a:solidFill>
                  <a:srgbClr val="0070C0"/>
                </a:solidFill>
              </a:rPr>
              <a:t>..     </a:t>
            </a:r>
            <a:r>
              <a:rPr lang="en-US" b="1" dirty="0" err="1" smtClean="0">
                <a:solidFill>
                  <a:srgbClr val="0070C0"/>
                </a:solidFill>
              </a:rPr>
              <a:t>Tegar</a:t>
            </a:r>
            <a:r>
              <a:rPr lang="en-US" b="1" dirty="0" smtClean="0">
                <a:solidFill>
                  <a:srgbClr val="0070C0"/>
                </a:solidFill>
              </a:rPr>
              <a:t>..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1.  </a:t>
            </a:r>
            <a:r>
              <a:rPr lang="en-US" dirty="0" err="1" smtClean="0"/>
              <a:t>Sebaiknya</a:t>
            </a:r>
            <a:r>
              <a:rPr lang="en-US" dirty="0" smtClean="0"/>
              <a:t> 2 </a:t>
            </a:r>
            <a:r>
              <a:rPr lang="en-US" dirty="0" err="1" smtClean="0"/>
              <a:t>mhs</a:t>
            </a:r>
            <a:r>
              <a:rPr lang="en-US" dirty="0" smtClean="0"/>
              <a:t> </a:t>
            </a:r>
            <a:r>
              <a:rPr lang="en-US" dirty="0" err="1" smtClean="0"/>
              <a:t>yg</a:t>
            </a:r>
            <a:r>
              <a:rPr lang="en-US" dirty="0" smtClean="0"/>
              <a:t> lain juga </a:t>
            </a:r>
            <a:r>
              <a:rPr lang="en-US" dirty="0" err="1" smtClean="0"/>
              <a:t>presentasi</a:t>
            </a: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Dedi</a:t>
            </a:r>
            <a:r>
              <a:rPr lang="en-US" dirty="0" smtClean="0"/>
              <a:t> </a:t>
            </a:r>
            <a:r>
              <a:rPr lang="en-US" dirty="0" err="1" smtClean="0"/>
              <a:t>Karisma</a:t>
            </a:r>
            <a:r>
              <a:rPr lang="en-US" dirty="0" smtClean="0"/>
              <a:t> Putra, …………………….?</a:t>
            </a:r>
          </a:p>
          <a:p>
            <a:pPr marL="514350" indent="-514350">
              <a:buAutoNum type="arabicPeriod"/>
            </a:pPr>
            <a:r>
              <a:rPr lang="en-US" dirty="0" smtClean="0"/>
              <a:t>M. </a:t>
            </a:r>
            <a:r>
              <a:rPr lang="en-US" dirty="0" err="1" smtClean="0"/>
              <a:t>Rizqy</a:t>
            </a:r>
            <a:r>
              <a:rPr lang="en-US" dirty="0" smtClean="0"/>
              <a:t>, </a:t>
            </a:r>
            <a:r>
              <a:rPr lang="en-US" dirty="0" err="1" smtClean="0"/>
              <a:t>keunggulan</a:t>
            </a:r>
            <a:r>
              <a:rPr lang="en-US" dirty="0" smtClean="0"/>
              <a:t> smartwatch dg smartphone?</a:t>
            </a:r>
          </a:p>
        </p:txBody>
      </p:sp>
    </p:spTree>
    <p:extLst>
      <p:ext uri="{BB962C8B-B14F-4D97-AF65-F5344CB8AC3E}">
        <p14:creationId xmlns:p14="http://schemas.microsoft.com/office/powerpoint/2010/main" val="423001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30-5-2018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”TELECONFERENCE”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Supriyadik</a:t>
            </a:r>
            <a:r>
              <a:rPr lang="en-US" b="1" dirty="0" smtClean="0">
                <a:solidFill>
                  <a:srgbClr val="0070C0"/>
                </a:solidFill>
              </a:rPr>
              <a:t>…      Amar…       </a:t>
            </a:r>
            <a:r>
              <a:rPr lang="en-US" b="1" dirty="0" err="1" smtClean="0">
                <a:solidFill>
                  <a:srgbClr val="0070C0"/>
                </a:solidFill>
              </a:rPr>
              <a:t>Arifudin</a:t>
            </a:r>
            <a:r>
              <a:rPr lang="en-US" b="1" dirty="0" smtClean="0">
                <a:solidFill>
                  <a:srgbClr val="0070C0"/>
                </a:solidFill>
              </a:rPr>
              <a:t>..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dirty="0" err="1" smtClean="0"/>
              <a:t>bukti</a:t>
            </a:r>
            <a:r>
              <a:rPr lang="en-US" dirty="0" smtClean="0"/>
              <a:t> </a:t>
            </a:r>
            <a:r>
              <a:rPr lang="en-US" dirty="0" err="1" smtClean="0"/>
              <a:t>aplikasi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video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1.  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bedanya</a:t>
            </a:r>
            <a:r>
              <a:rPr lang="en-US" dirty="0" smtClean="0"/>
              <a:t> </a:t>
            </a:r>
            <a:r>
              <a:rPr lang="en-US" dirty="0" err="1" smtClean="0"/>
              <a:t>teknologi</a:t>
            </a:r>
            <a:r>
              <a:rPr lang="en-US" dirty="0" smtClean="0"/>
              <a:t> teleconference </a:t>
            </a:r>
            <a:r>
              <a:rPr lang="en-US" dirty="0" err="1" smtClean="0"/>
              <a:t>dan</a:t>
            </a:r>
            <a:r>
              <a:rPr lang="en-US" dirty="0" smtClean="0"/>
              <a:t> video call?</a:t>
            </a:r>
          </a:p>
        </p:txBody>
      </p:sp>
    </p:spTree>
    <p:extLst>
      <p:ext uri="{BB962C8B-B14F-4D97-AF65-F5344CB8AC3E}">
        <p14:creationId xmlns:p14="http://schemas.microsoft.com/office/powerpoint/2010/main" val="208432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Pada</a:t>
            </a:r>
            <a:r>
              <a:rPr lang="en-US" dirty="0" smtClean="0"/>
              <a:t> fixed telephone/</a:t>
            </a:r>
            <a:r>
              <a:rPr lang="en-US" dirty="0" err="1" smtClean="0"/>
              <a:t>telepon</a:t>
            </a:r>
            <a:r>
              <a:rPr lang="en-US" dirty="0" smtClean="0"/>
              <a:t> </a:t>
            </a:r>
            <a:r>
              <a:rPr lang="en-US" dirty="0" err="1" smtClean="0"/>
              <a:t>berkabel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err="1" smtClean="0"/>
              <a:t>terdiri</a:t>
            </a:r>
            <a:r>
              <a:rPr lang="en-US" dirty="0" smtClean="0"/>
              <a:t> </a:t>
            </a:r>
            <a:r>
              <a:rPr lang="en-US" dirty="0" err="1" smtClean="0"/>
              <a:t>atas</a:t>
            </a:r>
            <a:r>
              <a:rPr lang="en-US" dirty="0" smtClean="0"/>
              <a:t> 5 </a:t>
            </a:r>
            <a:r>
              <a:rPr lang="en-US" dirty="0" err="1" smtClean="0"/>
              <a:t>komponen</a:t>
            </a:r>
            <a:r>
              <a:rPr lang="en-US" dirty="0" smtClean="0"/>
              <a:t> </a:t>
            </a:r>
            <a:r>
              <a:rPr lang="en-US" dirty="0" err="1" smtClean="0"/>
              <a:t>penting</a:t>
            </a:r>
            <a:r>
              <a:rPr lang="en-US" dirty="0" smtClean="0"/>
              <a:t> </a:t>
            </a:r>
            <a:r>
              <a:rPr lang="en-US" dirty="0" err="1" smtClean="0"/>
              <a:t>yaitu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76386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4000" b="1" dirty="0" smtClean="0">
                <a:solidFill>
                  <a:srgbClr val="FF0000"/>
                </a:solidFill>
              </a:rPr>
              <a:t>Central _ _ _ _ _ _ / </a:t>
            </a:r>
            <a:r>
              <a:rPr lang="en-US" sz="4000" b="1" dirty="0" err="1" smtClean="0">
                <a:solidFill>
                  <a:srgbClr val="FF0000"/>
                </a:solidFill>
              </a:rPr>
              <a:t>kantor</a:t>
            </a:r>
            <a:r>
              <a:rPr lang="en-US" sz="4000" b="1" dirty="0" smtClean="0">
                <a:solidFill>
                  <a:srgbClr val="FF0000"/>
                </a:solidFill>
              </a:rPr>
              <a:t> _ _ _ _ _</a:t>
            </a:r>
          </a:p>
          <a:p>
            <a:pPr marL="514350" indent="-514350">
              <a:buAutoNum type="arabicPeriod"/>
            </a:pPr>
            <a:r>
              <a:rPr lang="en-US" sz="4000" b="1" dirty="0" smtClean="0">
                <a:solidFill>
                  <a:srgbClr val="FF0000"/>
                </a:solidFill>
              </a:rPr>
              <a:t>T _ _ _ _</a:t>
            </a:r>
          </a:p>
          <a:p>
            <a:pPr marL="514350" indent="-514350">
              <a:buAutoNum type="arabicPeriod"/>
            </a:pPr>
            <a:r>
              <a:rPr lang="en-US" sz="4000" b="1" dirty="0" smtClean="0">
                <a:solidFill>
                  <a:srgbClr val="FF0000"/>
                </a:solidFill>
              </a:rPr>
              <a:t>_ _ _ _ _       Loop</a:t>
            </a:r>
          </a:p>
          <a:p>
            <a:pPr marL="514350" indent="-514350">
              <a:buAutoNum type="arabicPeriod"/>
            </a:pPr>
            <a:r>
              <a:rPr lang="en-US" sz="4000" b="1" dirty="0" err="1" smtClean="0">
                <a:solidFill>
                  <a:srgbClr val="FF0000"/>
                </a:solidFill>
              </a:rPr>
              <a:t>Sw</a:t>
            </a:r>
            <a:r>
              <a:rPr lang="en-US" sz="4000" b="1" dirty="0" smtClean="0">
                <a:solidFill>
                  <a:srgbClr val="FF0000"/>
                </a:solidFill>
              </a:rPr>
              <a:t>_ _ _ _ :   DT_ _     </a:t>
            </a:r>
            <a:r>
              <a:rPr lang="en-US" sz="4000" b="1" dirty="0" err="1" smtClean="0">
                <a:solidFill>
                  <a:srgbClr val="FF0000"/>
                </a:solidFill>
              </a:rPr>
              <a:t>dan</a:t>
            </a:r>
            <a:r>
              <a:rPr lang="en-US" sz="4000" b="1" dirty="0" smtClean="0">
                <a:solidFill>
                  <a:srgbClr val="FF0000"/>
                </a:solidFill>
              </a:rPr>
              <a:t>   _ _ _ _ _ _    Switch</a:t>
            </a:r>
          </a:p>
          <a:p>
            <a:pPr marL="514350" indent="-514350">
              <a:buAutoNum type="arabicPeriod"/>
            </a:pPr>
            <a:r>
              <a:rPr lang="en-US" sz="4000" b="1" dirty="0" smtClean="0">
                <a:solidFill>
                  <a:srgbClr val="FF0000"/>
                </a:solidFill>
              </a:rPr>
              <a:t>D_ _ _ _ _ _ _ _ _ _ _    Network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46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30-5-2018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”BARCODE SCANNER”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      </a:t>
            </a:r>
            <a:r>
              <a:rPr lang="en-US" b="1" dirty="0" err="1" smtClean="0">
                <a:solidFill>
                  <a:srgbClr val="0070C0"/>
                </a:solidFill>
              </a:rPr>
              <a:t>Anandika</a:t>
            </a:r>
            <a:r>
              <a:rPr lang="en-US" b="1" dirty="0" smtClean="0">
                <a:solidFill>
                  <a:srgbClr val="0070C0"/>
                </a:solidFill>
              </a:rPr>
              <a:t>..       </a:t>
            </a:r>
            <a:r>
              <a:rPr lang="en-US" b="1" dirty="0" err="1" smtClean="0">
                <a:solidFill>
                  <a:srgbClr val="0070C0"/>
                </a:solidFill>
              </a:rPr>
              <a:t>Ihsan</a:t>
            </a:r>
            <a:r>
              <a:rPr lang="en-US" b="1" dirty="0" smtClean="0">
                <a:solidFill>
                  <a:srgbClr val="0070C0"/>
                </a:solidFill>
              </a:rPr>
              <a:t>…     Roby Ahmad...       </a:t>
            </a:r>
            <a:r>
              <a:rPr lang="en-US" b="1" dirty="0" err="1" smtClean="0">
                <a:solidFill>
                  <a:srgbClr val="0070C0"/>
                </a:solidFill>
              </a:rPr>
              <a:t>Dibyo</a:t>
            </a:r>
            <a:r>
              <a:rPr lang="en-US" b="1" dirty="0" smtClean="0">
                <a:solidFill>
                  <a:srgbClr val="0070C0"/>
                </a:solidFill>
              </a:rPr>
              <a:t> Widodo 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diperbesar</a:t>
            </a:r>
            <a:r>
              <a:rPr lang="en-US" dirty="0" smtClean="0"/>
              <a:t>, </a:t>
            </a:r>
            <a:r>
              <a:rPr lang="en-US" dirty="0" err="1" smtClean="0"/>
              <a:t>diambil</a:t>
            </a:r>
            <a:r>
              <a:rPr lang="en-US" dirty="0" smtClean="0"/>
              <a:t> point-</a:t>
            </a:r>
            <a:r>
              <a:rPr lang="en-US" dirty="0" err="1" smtClean="0"/>
              <a:t>pointnya</a:t>
            </a:r>
            <a:r>
              <a:rPr lang="en-US" dirty="0" smtClean="0"/>
              <a:t> </a:t>
            </a:r>
            <a:r>
              <a:rPr lang="en-US" dirty="0" err="1" smtClean="0"/>
              <a:t>saja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full</a:t>
            </a:r>
          </a:p>
          <a:p>
            <a:pPr marL="514350" indent="-514350">
              <a:buAutoNum type="arabicPeriod"/>
            </a:pPr>
            <a:r>
              <a:rPr lang="en-US" dirty="0" smtClean="0"/>
              <a:t>Arab di </a:t>
            </a:r>
            <a:r>
              <a:rPr lang="en-US" dirty="0" err="1" smtClean="0"/>
              <a:t>ayatnya</a:t>
            </a:r>
            <a:r>
              <a:rPr lang="en-US" dirty="0" smtClean="0"/>
              <a:t> </a:t>
            </a:r>
            <a:r>
              <a:rPr lang="en-US" dirty="0" err="1" smtClean="0"/>
              <a:t>belum</a:t>
            </a:r>
            <a:r>
              <a:rPr lang="en-US" dirty="0" smtClean="0"/>
              <a:t> </a:t>
            </a:r>
            <a:r>
              <a:rPr lang="en-US" dirty="0" err="1" smtClean="0"/>
              <a:t>lengkap</a:t>
            </a: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1.  </a:t>
            </a:r>
            <a:r>
              <a:rPr lang="en-US" dirty="0" err="1" smtClean="0"/>
              <a:t>Bagian</a:t>
            </a:r>
            <a:r>
              <a:rPr lang="en-US" dirty="0" smtClean="0"/>
              <a:t> mana yang </a:t>
            </a:r>
            <a:r>
              <a:rPr lang="en-US" dirty="0" err="1" smtClean="0"/>
              <a:t>termasuk</a:t>
            </a:r>
            <a:r>
              <a:rPr lang="en-US" dirty="0" smtClean="0"/>
              <a:t> </a:t>
            </a:r>
            <a:r>
              <a:rPr lang="en-US" dirty="0" err="1" smtClean="0"/>
              <a:t>teknologi</a:t>
            </a:r>
            <a:r>
              <a:rPr lang="en-US" dirty="0" smtClean="0"/>
              <a:t> </a:t>
            </a:r>
            <a:r>
              <a:rPr lang="en-US" dirty="0" err="1" smtClean="0"/>
              <a:t>telekomunikasi</a:t>
            </a:r>
            <a:r>
              <a:rPr lang="en-US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17532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30-5-2018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”RADAR”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      </a:t>
            </a:r>
            <a:r>
              <a:rPr lang="en-US" b="1" dirty="0" err="1" smtClean="0">
                <a:solidFill>
                  <a:srgbClr val="0070C0"/>
                </a:solidFill>
              </a:rPr>
              <a:t>Ragil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Palgunadi</a:t>
            </a:r>
            <a:r>
              <a:rPr lang="en-US" b="1" dirty="0" smtClean="0">
                <a:solidFill>
                  <a:srgbClr val="0070C0"/>
                </a:solidFill>
              </a:rPr>
              <a:t>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diperbesar</a:t>
            </a:r>
            <a:r>
              <a:rPr lang="en-US" dirty="0" smtClean="0"/>
              <a:t>, </a:t>
            </a:r>
            <a:r>
              <a:rPr lang="en-US" dirty="0" err="1" smtClean="0"/>
              <a:t>diambil</a:t>
            </a:r>
            <a:r>
              <a:rPr lang="en-US" dirty="0" smtClean="0"/>
              <a:t> point-</a:t>
            </a:r>
            <a:r>
              <a:rPr lang="en-US" dirty="0" err="1" smtClean="0"/>
              <a:t>pointnya</a:t>
            </a:r>
            <a:r>
              <a:rPr lang="en-US" dirty="0" smtClean="0"/>
              <a:t> </a:t>
            </a:r>
            <a:r>
              <a:rPr lang="en-US" dirty="0" err="1" smtClean="0"/>
              <a:t>saja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full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Antena</a:t>
            </a:r>
            <a:r>
              <a:rPr lang="en-US" dirty="0" smtClean="0"/>
              <a:t> </a:t>
            </a:r>
            <a:r>
              <a:rPr lang="en-US" dirty="0" err="1" smtClean="0"/>
              <a:t>jenis</a:t>
            </a:r>
            <a:r>
              <a:rPr lang="en-US" dirty="0" smtClean="0"/>
              <a:t> </a:t>
            </a:r>
            <a:r>
              <a:rPr lang="en-US" dirty="0" err="1" smtClean="0"/>
              <a:t>apa</a:t>
            </a:r>
            <a:r>
              <a:rPr lang="en-US" dirty="0" smtClean="0"/>
              <a:t> yang </a:t>
            </a:r>
            <a:r>
              <a:rPr lang="en-US" dirty="0" err="1" smtClean="0"/>
              <a:t>biasa</a:t>
            </a:r>
            <a:r>
              <a:rPr lang="en-US" dirty="0" smtClean="0"/>
              <a:t> </a:t>
            </a:r>
            <a:r>
              <a:rPr lang="en-US" dirty="0" err="1" smtClean="0"/>
              <a:t>digunakan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membentuk</a:t>
            </a:r>
            <a:r>
              <a:rPr lang="en-US" dirty="0" smtClean="0"/>
              <a:t> radar?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Adi</a:t>
            </a:r>
            <a:r>
              <a:rPr lang="en-US" dirty="0"/>
              <a:t> </a:t>
            </a:r>
            <a:r>
              <a:rPr lang="en-US" dirty="0" err="1" smtClean="0"/>
              <a:t>nugroho</a:t>
            </a:r>
            <a:r>
              <a:rPr lang="en-US" dirty="0" smtClean="0"/>
              <a:t>, </a:t>
            </a:r>
            <a:r>
              <a:rPr lang="en-US" dirty="0" err="1" smtClean="0"/>
              <a:t>perbedaan</a:t>
            </a:r>
            <a:r>
              <a:rPr lang="en-US" dirty="0" smtClean="0"/>
              <a:t> </a:t>
            </a:r>
            <a:r>
              <a:rPr lang="en-US" dirty="0" err="1" smtClean="0"/>
              <a:t>antara</a:t>
            </a:r>
            <a:r>
              <a:rPr lang="en-US" dirty="0" smtClean="0"/>
              <a:t> sonar, GPS, </a:t>
            </a:r>
            <a:r>
              <a:rPr lang="en-US" dirty="0" err="1" smtClean="0"/>
              <a:t>dan</a:t>
            </a:r>
            <a:r>
              <a:rPr lang="en-US" dirty="0" smtClean="0"/>
              <a:t> radar?</a:t>
            </a:r>
          </a:p>
        </p:txBody>
      </p:sp>
    </p:spTree>
    <p:extLst>
      <p:ext uri="{BB962C8B-B14F-4D97-AF65-F5344CB8AC3E}">
        <p14:creationId xmlns:p14="http://schemas.microsoft.com/office/powerpoint/2010/main" val="146055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30-5-2018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”SRTHOME”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      </a:t>
            </a:r>
            <a:r>
              <a:rPr lang="en-US" b="1" dirty="0" err="1" smtClean="0">
                <a:solidFill>
                  <a:srgbClr val="0070C0"/>
                </a:solidFill>
              </a:rPr>
              <a:t>Fajar</a:t>
            </a:r>
            <a:r>
              <a:rPr lang="en-US" b="1" dirty="0" smtClean="0">
                <a:solidFill>
                  <a:srgbClr val="0070C0"/>
                </a:solidFill>
              </a:rPr>
              <a:t>…    </a:t>
            </a:r>
            <a:r>
              <a:rPr lang="en-US" b="1" dirty="0" err="1" smtClean="0">
                <a:solidFill>
                  <a:srgbClr val="0070C0"/>
                </a:solidFill>
              </a:rPr>
              <a:t>Mukti</a:t>
            </a:r>
            <a:r>
              <a:rPr lang="en-US" b="1" dirty="0" smtClean="0">
                <a:solidFill>
                  <a:srgbClr val="0070C0"/>
                </a:solidFill>
              </a:rPr>
              <a:t>..     Ahmad…     </a:t>
            </a:r>
            <a:r>
              <a:rPr lang="en-US" b="1" dirty="0" err="1" smtClean="0">
                <a:solidFill>
                  <a:srgbClr val="0070C0"/>
                </a:solidFill>
              </a:rPr>
              <a:t>Agil</a:t>
            </a:r>
            <a:r>
              <a:rPr lang="en-US" b="1" dirty="0" smtClean="0">
                <a:solidFill>
                  <a:srgbClr val="0070C0"/>
                </a:solidFill>
              </a:rPr>
              <a:t>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Kalau</a:t>
            </a:r>
            <a:r>
              <a:rPr lang="en-US" dirty="0" smtClean="0"/>
              <a:t>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pakai</a:t>
            </a:r>
            <a:r>
              <a:rPr lang="en-US" dirty="0" smtClean="0"/>
              <a:t> bullet, </a:t>
            </a:r>
            <a:r>
              <a:rPr lang="en-US" dirty="0" err="1" smtClean="0"/>
              <a:t>jangan</a:t>
            </a:r>
            <a:r>
              <a:rPr lang="en-US" dirty="0" smtClean="0"/>
              <a:t> </a:t>
            </a:r>
            <a:r>
              <a:rPr lang="en-US" dirty="0" err="1" smtClean="0"/>
              <a:t>pakai</a:t>
            </a:r>
            <a:r>
              <a:rPr lang="en-US" dirty="0" smtClean="0"/>
              <a:t> numbering,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sebaliknya</a:t>
            </a:r>
            <a:r>
              <a:rPr lang="en-US" dirty="0" smtClean="0"/>
              <a:t>.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  <a:endParaRPr lang="en-US" b="1" u="sng" dirty="0"/>
          </a:p>
          <a:p>
            <a:pPr marL="0" indent="0">
              <a:buNone/>
            </a:pPr>
            <a:r>
              <a:rPr lang="en-US" dirty="0" smtClean="0"/>
              <a:t>1. </a:t>
            </a:r>
            <a:r>
              <a:rPr lang="en-US" dirty="0" err="1" smtClean="0"/>
              <a:t>Ragil</a:t>
            </a:r>
            <a:r>
              <a:rPr lang="en-US" dirty="0" smtClean="0"/>
              <a:t> </a:t>
            </a:r>
            <a:r>
              <a:rPr lang="en-US" dirty="0" err="1" smtClean="0"/>
              <a:t>Palgunadi</a:t>
            </a:r>
            <a:r>
              <a:rPr lang="en-US" dirty="0" smtClean="0"/>
              <a:t>, </a:t>
            </a:r>
            <a:r>
              <a:rPr lang="en-US" dirty="0" err="1"/>
              <a:t>c</a:t>
            </a:r>
            <a:r>
              <a:rPr lang="en-US" dirty="0" err="1" smtClean="0"/>
              <a:t>ontoh</a:t>
            </a:r>
            <a:r>
              <a:rPr lang="en-US" dirty="0" smtClean="0"/>
              <a:t> </a:t>
            </a:r>
            <a:r>
              <a:rPr lang="en-US" dirty="0" err="1" smtClean="0"/>
              <a:t>nama</a:t>
            </a:r>
            <a:r>
              <a:rPr lang="en-US" dirty="0" smtClean="0"/>
              <a:t> </a:t>
            </a:r>
            <a:r>
              <a:rPr lang="en-US" dirty="0" err="1" smtClean="0"/>
              <a:t>aplikasinya</a:t>
            </a:r>
            <a:r>
              <a:rPr lang="en-US" dirty="0" smtClean="0"/>
              <a:t> </a:t>
            </a:r>
            <a:r>
              <a:rPr lang="en-US" dirty="0" err="1" smtClean="0"/>
              <a:t>beserta</a:t>
            </a:r>
            <a:r>
              <a:rPr lang="en-US" dirty="0" smtClean="0"/>
              <a:t> SW </a:t>
            </a:r>
            <a:r>
              <a:rPr lang="en-US" dirty="0" err="1" smtClean="0"/>
              <a:t>dan</a:t>
            </a:r>
            <a:r>
              <a:rPr lang="en-US" dirty="0" smtClean="0"/>
              <a:t> HW?</a:t>
            </a:r>
          </a:p>
        </p:txBody>
      </p:sp>
    </p:spTree>
    <p:extLst>
      <p:ext uri="{BB962C8B-B14F-4D97-AF65-F5344CB8AC3E}">
        <p14:creationId xmlns:p14="http://schemas.microsoft.com/office/powerpoint/2010/main" val="3336699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30-5-2018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”TRAVELOKA”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      </a:t>
            </a:r>
            <a:r>
              <a:rPr lang="en-US" b="1" dirty="0" err="1" smtClean="0">
                <a:solidFill>
                  <a:srgbClr val="0070C0"/>
                </a:solidFill>
              </a:rPr>
              <a:t>Eri</a:t>
            </a:r>
            <a:r>
              <a:rPr lang="en-US" b="1" dirty="0" smtClean="0">
                <a:solidFill>
                  <a:srgbClr val="0070C0"/>
                </a:solidFill>
              </a:rPr>
              <a:t> ..   </a:t>
            </a:r>
            <a:r>
              <a:rPr lang="en-US" b="1" dirty="0" err="1" smtClean="0">
                <a:solidFill>
                  <a:srgbClr val="0070C0"/>
                </a:solidFill>
              </a:rPr>
              <a:t>Syaiful</a:t>
            </a:r>
            <a:r>
              <a:rPr lang="en-US" b="1" dirty="0" smtClean="0">
                <a:solidFill>
                  <a:srgbClr val="0070C0"/>
                </a:solidFill>
              </a:rPr>
              <a:t> ..     Hasan..    Malik..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full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pakai</a:t>
            </a:r>
            <a:r>
              <a:rPr lang="en-US" dirty="0" smtClean="0"/>
              <a:t> bullet,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usah</a:t>
            </a:r>
            <a:r>
              <a:rPr lang="en-US" dirty="0" smtClean="0"/>
              <a:t> </a:t>
            </a:r>
            <a:r>
              <a:rPr lang="en-US" dirty="0" err="1" smtClean="0"/>
              <a:t>pakai</a:t>
            </a:r>
            <a:r>
              <a:rPr lang="en-US" dirty="0" smtClean="0"/>
              <a:t> numbering,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sebaliknya</a:t>
            </a: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  <a:endParaRPr lang="en-US" b="1" u="sng" dirty="0"/>
          </a:p>
          <a:p>
            <a:pPr marL="0" indent="0">
              <a:buNone/>
            </a:pPr>
            <a:r>
              <a:rPr lang="en-US" dirty="0" smtClean="0"/>
              <a:t>1. 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bedanya</a:t>
            </a:r>
            <a:r>
              <a:rPr lang="en-US" dirty="0" smtClean="0"/>
              <a:t> </a:t>
            </a:r>
            <a:r>
              <a:rPr lang="en-US" dirty="0" err="1" smtClean="0"/>
              <a:t>antara</a:t>
            </a:r>
            <a:r>
              <a:rPr lang="en-US" dirty="0" smtClean="0"/>
              <a:t> </a:t>
            </a:r>
            <a:r>
              <a:rPr lang="en-US" dirty="0" err="1" smtClean="0"/>
              <a:t>traveloka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bisnis</a:t>
            </a:r>
            <a:r>
              <a:rPr lang="en-US" dirty="0" smtClean="0"/>
              <a:t> travel online yang lain? </a:t>
            </a:r>
          </a:p>
        </p:txBody>
      </p:sp>
    </p:spTree>
    <p:extLst>
      <p:ext uri="{BB962C8B-B14F-4D97-AF65-F5344CB8AC3E}">
        <p14:creationId xmlns:p14="http://schemas.microsoft.com/office/powerpoint/2010/main" val="3530744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30-5-2018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”MESIN ATM”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      </a:t>
            </a:r>
            <a:r>
              <a:rPr lang="en-US" b="1" dirty="0" err="1" smtClean="0">
                <a:solidFill>
                  <a:srgbClr val="0070C0"/>
                </a:solidFill>
              </a:rPr>
              <a:t>Rizqy</a:t>
            </a:r>
            <a:r>
              <a:rPr lang="en-US" b="1" dirty="0" smtClean="0">
                <a:solidFill>
                  <a:srgbClr val="0070C0"/>
                </a:solidFill>
              </a:rPr>
              <a:t>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full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dipoint</a:t>
            </a:r>
            <a:r>
              <a:rPr lang="en-US" dirty="0" smtClean="0"/>
              <a:t>-point yang </a:t>
            </a:r>
            <a:r>
              <a:rPr lang="en-US" dirty="0" err="1" smtClean="0"/>
              <a:t>penting</a:t>
            </a:r>
            <a:r>
              <a:rPr lang="en-US" dirty="0" smtClean="0"/>
              <a:t> </a:t>
            </a:r>
            <a:r>
              <a:rPr lang="en-US" dirty="0" err="1" smtClean="0"/>
              <a:t>saja</a:t>
            </a:r>
            <a:r>
              <a:rPr lang="en-US" dirty="0" smtClean="0"/>
              <a:t>,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ditambah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  <a:endParaRPr lang="en-US" b="1" u="sng" dirty="0"/>
          </a:p>
          <a:p>
            <a:pPr marL="0" indent="0">
              <a:buNone/>
            </a:pPr>
            <a:r>
              <a:rPr lang="en-US" dirty="0" smtClean="0"/>
              <a:t>1. </a:t>
            </a:r>
            <a:r>
              <a:rPr lang="en-US" dirty="0" err="1" smtClean="0"/>
              <a:t>Helmi</a:t>
            </a:r>
            <a:r>
              <a:rPr lang="en-US" dirty="0" smtClean="0"/>
              <a:t> Albi, </a:t>
            </a:r>
            <a:r>
              <a:rPr lang="en-US" dirty="0" err="1" smtClean="0"/>
              <a:t>mengapa</a:t>
            </a:r>
            <a:r>
              <a:rPr lang="en-US" dirty="0" smtClean="0"/>
              <a:t> </a:t>
            </a:r>
            <a:r>
              <a:rPr lang="en-US" dirty="0" err="1" smtClean="0"/>
              <a:t>sampai</a:t>
            </a:r>
            <a:r>
              <a:rPr lang="en-US" dirty="0" smtClean="0"/>
              <a:t> </a:t>
            </a:r>
            <a:r>
              <a:rPr lang="en-US" dirty="0" err="1" smtClean="0"/>
              <a:t>sekarang</a:t>
            </a:r>
            <a:r>
              <a:rPr lang="en-US" dirty="0" smtClean="0"/>
              <a:t> </a:t>
            </a:r>
            <a:r>
              <a:rPr lang="en-US" dirty="0" err="1" smtClean="0"/>
              <a:t>masih</a:t>
            </a:r>
            <a:r>
              <a:rPr lang="en-US" dirty="0" smtClean="0"/>
              <a:t> </a:t>
            </a:r>
            <a:r>
              <a:rPr lang="en-US" dirty="0" err="1" smtClean="0"/>
              <a:t>banyak</a:t>
            </a:r>
            <a:r>
              <a:rPr lang="en-US" dirty="0" smtClean="0"/>
              <a:t> </a:t>
            </a:r>
            <a:r>
              <a:rPr lang="en-US" dirty="0" err="1" smtClean="0"/>
              <a:t>kasus</a:t>
            </a:r>
            <a:r>
              <a:rPr lang="en-US" dirty="0" smtClean="0"/>
              <a:t> </a:t>
            </a:r>
            <a:r>
              <a:rPr lang="en-US" dirty="0" err="1" smtClean="0"/>
              <a:t>pengurasan</a:t>
            </a:r>
            <a:r>
              <a:rPr lang="en-US" dirty="0" smtClean="0"/>
              <a:t> </a:t>
            </a:r>
            <a:r>
              <a:rPr lang="en-US" dirty="0" err="1" smtClean="0"/>
              <a:t>uang</a:t>
            </a:r>
            <a:r>
              <a:rPr lang="en-US" dirty="0" smtClean="0"/>
              <a:t> </a:t>
            </a:r>
            <a:r>
              <a:rPr lang="en-US" dirty="0" err="1" smtClean="0"/>
              <a:t>lewat</a:t>
            </a:r>
            <a:r>
              <a:rPr lang="en-US" dirty="0" smtClean="0"/>
              <a:t> ATM?</a:t>
            </a:r>
          </a:p>
        </p:txBody>
      </p:sp>
    </p:spTree>
    <p:extLst>
      <p:ext uri="{BB962C8B-B14F-4D97-AF65-F5344CB8AC3E}">
        <p14:creationId xmlns:p14="http://schemas.microsoft.com/office/powerpoint/2010/main" val="57687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30-5-2018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”HOLOGRAM”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  Abdul </a:t>
            </a:r>
            <a:r>
              <a:rPr lang="en-US" b="1" dirty="0" err="1" smtClean="0">
                <a:solidFill>
                  <a:srgbClr val="0070C0"/>
                </a:solidFill>
              </a:rPr>
              <a:t>Azis</a:t>
            </a:r>
            <a:r>
              <a:rPr lang="en-US" b="1" dirty="0" smtClean="0">
                <a:solidFill>
                  <a:srgbClr val="0070C0"/>
                </a:solidFill>
              </a:rPr>
              <a:t>…              </a:t>
            </a:r>
            <a:r>
              <a:rPr lang="en-US" b="1" dirty="0" err="1" smtClean="0">
                <a:solidFill>
                  <a:srgbClr val="0070C0"/>
                </a:solidFill>
              </a:rPr>
              <a:t>Raika</a:t>
            </a:r>
            <a:r>
              <a:rPr lang="en-US" b="1" dirty="0" smtClean="0">
                <a:solidFill>
                  <a:srgbClr val="0070C0"/>
                </a:solidFill>
              </a:rPr>
              <a:t>       ..               </a:t>
            </a:r>
            <a:r>
              <a:rPr lang="en-US" b="1" dirty="0" err="1" smtClean="0">
                <a:solidFill>
                  <a:srgbClr val="0070C0"/>
                </a:solidFill>
              </a:rPr>
              <a:t>Dedi</a:t>
            </a:r>
            <a:r>
              <a:rPr lang="en-US" b="1" dirty="0" smtClean="0">
                <a:solidFill>
                  <a:srgbClr val="0070C0"/>
                </a:solidFill>
              </a:rPr>
              <a:t> K...     </a:t>
            </a:r>
            <a:r>
              <a:rPr lang="en-US" b="1" dirty="0" err="1" smtClean="0">
                <a:solidFill>
                  <a:srgbClr val="0070C0"/>
                </a:solidFill>
              </a:rPr>
              <a:t>Aji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Pranata</a:t>
            </a:r>
            <a:r>
              <a:rPr lang="en-US" b="1" dirty="0" smtClean="0">
                <a:solidFill>
                  <a:srgbClr val="0070C0"/>
                </a:solidFill>
              </a:rPr>
              <a:t>..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  <a:endParaRPr lang="en-US" b="1" u="sng" dirty="0"/>
          </a:p>
          <a:p>
            <a:pPr marL="514350" indent="-514350">
              <a:buAutoNum type="arabicPeriod"/>
            </a:pPr>
            <a:r>
              <a:rPr lang="en-US" dirty="0" err="1" smtClean="0"/>
              <a:t>Perbedaan</a:t>
            </a:r>
            <a:r>
              <a:rPr lang="en-US" dirty="0" smtClean="0"/>
              <a:t> </a:t>
            </a:r>
            <a:r>
              <a:rPr lang="en-US" dirty="0" err="1" smtClean="0"/>
              <a:t>antara</a:t>
            </a:r>
            <a:r>
              <a:rPr lang="en-US" dirty="0" smtClean="0"/>
              <a:t> </a:t>
            </a:r>
            <a:r>
              <a:rPr lang="en-US" dirty="0" err="1" smtClean="0"/>
              <a:t>teknologi</a:t>
            </a:r>
            <a:r>
              <a:rPr lang="en-US" dirty="0" smtClean="0"/>
              <a:t> hologram </a:t>
            </a:r>
            <a:r>
              <a:rPr lang="en-US" dirty="0" err="1" smtClean="0"/>
              <a:t>dan</a:t>
            </a:r>
            <a:r>
              <a:rPr lang="en-US" dirty="0" smtClean="0"/>
              <a:t> smartphone yang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berkembang</a:t>
            </a:r>
            <a:r>
              <a:rPr lang="en-US" dirty="0" smtClean="0"/>
              <a:t> di masa </a:t>
            </a:r>
            <a:r>
              <a:rPr lang="en-US" dirty="0" err="1" smtClean="0"/>
              <a:t>depan</a:t>
            </a:r>
            <a:r>
              <a:rPr lang="en-US" dirty="0" smtClean="0"/>
              <a:t>.</a:t>
            </a:r>
          </a:p>
          <a:p>
            <a:pPr marL="514350" indent="-514350"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6613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30-5-2018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”GOOGLE MAPS”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      Yusuf </a:t>
            </a:r>
            <a:r>
              <a:rPr lang="en-US" b="1" dirty="0" err="1" smtClean="0">
                <a:solidFill>
                  <a:srgbClr val="0070C0"/>
                </a:solidFill>
              </a:rPr>
              <a:t>Nurhadi</a:t>
            </a:r>
            <a:r>
              <a:rPr lang="en-US" b="1" dirty="0" smtClean="0">
                <a:solidFill>
                  <a:srgbClr val="0070C0"/>
                </a:solidFill>
              </a:rPr>
              <a:t>…      </a:t>
            </a:r>
            <a:r>
              <a:rPr lang="en-US" b="1" dirty="0" err="1" smtClean="0">
                <a:solidFill>
                  <a:srgbClr val="0070C0"/>
                </a:solidFill>
              </a:rPr>
              <a:t>Irwan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Pratomo</a:t>
            </a:r>
            <a:r>
              <a:rPr lang="en-US" b="1" dirty="0" smtClean="0">
                <a:solidFill>
                  <a:srgbClr val="0070C0"/>
                </a:solidFill>
              </a:rPr>
              <a:t>..      </a:t>
            </a:r>
            <a:r>
              <a:rPr lang="en-US" b="1" dirty="0" err="1" smtClean="0">
                <a:solidFill>
                  <a:srgbClr val="0070C0"/>
                </a:solidFill>
              </a:rPr>
              <a:t>Aryo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Bagaskoro</a:t>
            </a:r>
            <a:r>
              <a:rPr lang="en-US" b="1" dirty="0" smtClean="0">
                <a:solidFill>
                  <a:srgbClr val="0070C0"/>
                </a:solidFill>
              </a:rPr>
              <a:t>..      ? …        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full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dipoint</a:t>
            </a:r>
            <a:r>
              <a:rPr lang="en-US" dirty="0" smtClean="0"/>
              <a:t>-point yang </a:t>
            </a:r>
            <a:r>
              <a:rPr lang="en-US" dirty="0" err="1" smtClean="0"/>
              <a:t>penting</a:t>
            </a:r>
            <a:r>
              <a:rPr lang="en-US" dirty="0" smtClean="0"/>
              <a:t> </a:t>
            </a:r>
            <a:r>
              <a:rPr lang="en-US" dirty="0" err="1" smtClean="0"/>
              <a:t>saja</a:t>
            </a:r>
            <a:r>
              <a:rPr lang="en-US" dirty="0" smtClean="0"/>
              <a:t>, </a:t>
            </a:r>
            <a:r>
              <a:rPr lang="en-US" dirty="0" err="1" smtClean="0"/>
              <a:t>dengan</a:t>
            </a:r>
            <a:r>
              <a:rPr lang="en-US" dirty="0"/>
              <a:t> </a:t>
            </a:r>
            <a:r>
              <a:rPr lang="en-US" dirty="0" smtClean="0"/>
              <a:t>size yang </a:t>
            </a:r>
            <a:r>
              <a:rPr lang="en-US" dirty="0" err="1" smtClean="0"/>
              <a:t>besar</a:t>
            </a:r>
            <a:r>
              <a:rPr lang="en-US" dirty="0" smtClean="0"/>
              <a:t>,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ditambah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/>
              <a:t>Kata “</a:t>
            </a:r>
            <a:r>
              <a:rPr lang="en-US" dirty="0" err="1" smtClean="0"/>
              <a:t>sumber</a:t>
            </a:r>
            <a:r>
              <a:rPr lang="en-US" dirty="0" smtClean="0"/>
              <a:t>”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  <a:endParaRPr lang="en-US" b="1" u="sng" dirty="0"/>
          </a:p>
          <a:p>
            <a:pPr marL="514350" indent="-514350">
              <a:buAutoNum type="arabicPeriod"/>
            </a:pPr>
            <a:r>
              <a:rPr lang="en-US" dirty="0" err="1" smtClean="0"/>
              <a:t>Rizqy</a:t>
            </a:r>
            <a:r>
              <a:rPr lang="en-US" dirty="0" smtClean="0"/>
              <a:t>, </a:t>
            </a:r>
            <a:r>
              <a:rPr lang="en-US" dirty="0" err="1" smtClean="0"/>
              <a:t>apa</a:t>
            </a:r>
            <a:r>
              <a:rPr lang="en-US" dirty="0" smtClean="0"/>
              <a:t> yang </a:t>
            </a:r>
            <a:r>
              <a:rPr lang="en-US" dirty="0" err="1" smtClean="0"/>
              <a:t>membuat</a:t>
            </a:r>
            <a:r>
              <a:rPr lang="en-US" dirty="0" smtClean="0"/>
              <a:t> </a:t>
            </a:r>
            <a:r>
              <a:rPr lang="en-US" dirty="0" err="1" smtClean="0"/>
              <a:t>konfigurasi</a:t>
            </a:r>
            <a:r>
              <a:rPr lang="en-US" dirty="0" smtClean="0"/>
              <a:t> google maps di smartphone </a:t>
            </a:r>
            <a:r>
              <a:rPr lang="en-US" dirty="0" err="1" smtClean="0"/>
              <a:t>kadang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pas?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Bagaimana</a:t>
            </a:r>
            <a:r>
              <a:rPr lang="en-US" dirty="0" smtClean="0"/>
              <a:t> </a:t>
            </a:r>
            <a:r>
              <a:rPr lang="en-US" dirty="0" err="1" smtClean="0"/>
              <a:t>cara</a:t>
            </a:r>
            <a:r>
              <a:rPr lang="en-US" dirty="0" smtClean="0"/>
              <a:t> </a:t>
            </a:r>
            <a:r>
              <a:rPr lang="en-US" dirty="0" err="1" smtClean="0"/>
              <a:t>mengonneksikan</a:t>
            </a:r>
            <a:r>
              <a:rPr lang="en-US" dirty="0" smtClean="0"/>
              <a:t> google maps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teknologi</a:t>
            </a:r>
            <a:r>
              <a:rPr lang="en-US" dirty="0" smtClean="0"/>
              <a:t> </a:t>
            </a:r>
            <a:r>
              <a:rPr lang="en-US" dirty="0" err="1" smtClean="0"/>
              <a:t>terkini</a:t>
            </a:r>
            <a:r>
              <a:rPr lang="en-US" dirty="0" smtClean="0"/>
              <a:t> </a:t>
            </a:r>
            <a:r>
              <a:rPr lang="en-US" smtClean="0"/>
              <a:t>seperti</a:t>
            </a:r>
            <a:r>
              <a:rPr lang="en-US" dirty="0" smtClean="0"/>
              <a:t> grab, </a:t>
            </a:r>
            <a:r>
              <a:rPr lang="en-US" dirty="0" err="1" smtClean="0"/>
              <a:t>gojek</a:t>
            </a:r>
            <a:r>
              <a:rPr lang="en-US" dirty="0" smtClean="0"/>
              <a:t>, </a:t>
            </a:r>
            <a:r>
              <a:rPr lang="en-US" dirty="0" err="1" smtClean="0"/>
              <a:t>dll</a:t>
            </a: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14537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4-6-2018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”E-toll”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       </a:t>
            </a:r>
            <a:r>
              <a:rPr lang="en-US" b="1" dirty="0" err="1" smtClean="0">
                <a:solidFill>
                  <a:srgbClr val="0070C0"/>
                </a:solidFill>
              </a:rPr>
              <a:t>Agus</a:t>
            </a:r>
            <a:r>
              <a:rPr lang="en-US" b="1" dirty="0" smtClean="0">
                <a:solidFill>
                  <a:srgbClr val="0070C0"/>
                </a:solidFill>
              </a:rPr>
              <a:t>..      </a:t>
            </a:r>
            <a:r>
              <a:rPr lang="en-US" b="1" dirty="0" err="1" smtClean="0">
                <a:solidFill>
                  <a:srgbClr val="0070C0"/>
                </a:solidFill>
              </a:rPr>
              <a:t>Ilham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Alrino</a:t>
            </a:r>
            <a:r>
              <a:rPr lang="en-US" b="1" dirty="0" smtClean="0">
                <a:solidFill>
                  <a:srgbClr val="0070C0"/>
                </a:solidFill>
              </a:rPr>
              <a:t>..     </a:t>
            </a:r>
            <a:r>
              <a:rPr lang="en-US" b="1" dirty="0" err="1" smtClean="0">
                <a:solidFill>
                  <a:srgbClr val="0070C0"/>
                </a:solidFill>
              </a:rPr>
              <a:t>Ilham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Aji</a:t>
            </a:r>
            <a:r>
              <a:rPr lang="en-US" b="1" dirty="0" smtClean="0">
                <a:solidFill>
                  <a:srgbClr val="0070C0"/>
                </a:solidFill>
              </a:rPr>
              <a:t>..      </a:t>
            </a:r>
            <a:r>
              <a:rPr lang="en-US" b="1" dirty="0" err="1" smtClean="0">
                <a:solidFill>
                  <a:srgbClr val="0070C0"/>
                </a:solidFill>
              </a:rPr>
              <a:t>Shodiq</a:t>
            </a:r>
            <a:r>
              <a:rPr lang="en-US" b="1" dirty="0" smtClean="0">
                <a:solidFill>
                  <a:srgbClr val="0070C0"/>
                </a:solidFill>
              </a:rPr>
              <a:t>..          </a:t>
            </a:r>
            <a:endParaRPr lang="en-US" b="1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full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dipoint</a:t>
            </a:r>
            <a:r>
              <a:rPr lang="en-US" dirty="0" smtClean="0"/>
              <a:t>-point yang </a:t>
            </a:r>
            <a:r>
              <a:rPr lang="en-US" dirty="0" err="1" smtClean="0"/>
              <a:t>penting</a:t>
            </a:r>
            <a:r>
              <a:rPr lang="en-US" dirty="0" smtClean="0"/>
              <a:t> </a:t>
            </a:r>
            <a:r>
              <a:rPr lang="en-US" dirty="0" err="1" smtClean="0"/>
              <a:t>saja</a:t>
            </a:r>
            <a:r>
              <a:rPr lang="en-US" dirty="0" smtClean="0"/>
              <a:t>, </a:t>
            </a:r>
            <a:r>
              <a:rPr lang="en-US" dirty="0" err="1" smtClean="0"/>
              <a:t>dengan</a:t>
            </a:r>
            <a:r>
              <a:rPr lang="en-US" dirty="0"/>
              <a:t> </a:t>
            </a:r>
            <a:r>
              <a:rPr lang="en-US" dirty="0" smtClean="0"/>
              <a:t>size yang </a:t>
            </a:r>
            <a:r>
              <a:rPr lang="en-US" dirty="0" err="1" smtClean="0"/>
              <a:t>besar</a:t>
            </a:r>
            <a:r>
              <a:rPr lang="en-US" dirty="0" smtClean="0"/>
              <a:t>,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ditambah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  <a:endParaRPr lang="en-US" b="1" u="sng" dirty="0"/>
          </a:p>
          <a:p>
            <a:pPr marL="514350" indent="-514350">
              <a:buAutoNum type="arabicPeriod"/>
            </a:pPr>
            <a:r>
              <a:rPr lang="en-US" dirty="0" err="1" smtClean="0"/>
              <a:t>Mengapa</a:t>
            </a:r>
            <a:r>
              <a:rPr lang="en-US" dirty="0" smtClean="0"/>
              <a:t> orang Indonesia </a:t>
            </a:r>
            <a:r>
              <a:rPr lang="en-US" dirty="0" err="1" smtClean="0"/>
              <a:t>belum</a:t>
            </a:r>
            <a:r>
              <a:rPr lang="en-US" dirty="0" smtClean="0"/>
              <a:t> </a:t>
            </a:r>
            <a:r>
              <a:rPr lang="en-US" dirty="0" err="1" smtClean="0"/>
              <a:t>semua</a:t>
            </a:r>
            <a:r>
              <a:rPr lang="en-US" dirty="0" smtClean="0"/>
              <a:t> </a:t>
            </a:r>
            <a:r>
              <a:rPr lang="en-US" dirty="0" err="1" smtClean="0"/>
              <a:t>pindah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e-toll?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87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4-6-2018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r>
              <a:rPr lang="en-US" sz="53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LiFi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chemeClr val="accent1"/>
                </a:solidFill>
              </a:rPr>
              <a:t> 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Puri</a:t>
            </a:r>
            <a:r>
              <a:rPr lang="en-US" sz="2000" b="1" dirty="0" smtClean="0">
                <a:solidFill>
                  <a:schemeClr val="accent1"/>
                </a:solidFill>
              </a:rPr>
              <a:t>…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Siti</a:t>
            </a:r>
            <a:r>
              <a:rPr lang="en-US" sz="2000" b="1" dirty="0" smtClean="0">
                <a:solidFill>
                  <a:schemeClr val="accent1"/>
                </a:solidFill>
              </a:rPr>
              <a:t>…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Fatih</a:t>
            </a:r>
            <a:r>
              <a:rPr lang="en-US" sz="2000" b="1" dirty="0" smtClean="0">
                <a:solidFill>
                  <a:schemeClr val="accent1"/>
                </a:solidFill>
              </a:rPr>
              <a:t>…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Bisma</a:t>
            </a:r>
            <a:r>
              <a:rPr lang="en-US" sz="2000" b="1" dirty="0" smtClean="0">
                <a:solidFill>
                  <a:schemeClr val="accent1"/>
                </a:solidFill>
              </a:rPr>
              <a:t> </a:t>
            </a:r>
            <a:r>
              <a:rPr lang="en-US" sz="2000" b="1" dirty="0" err="1" smtClean="0">
                <a:solidFill>
                  <a:schemeClr val="accent1"/>
                </a:solidFill>
              </a:rPr>
              <a:t>Putri</a:t>
            </a:r>
            <a:r>
              <a:rPr lang="en-US" sz="2000" b="1" dirty="0" smtClean="0">
                <a:solidFill>
                  <a:schemeClr val="accent1"/>
                </a:solidFill>
              </a:rPr>
              <a:t>...                                 </a:t>
            </a:r>
            <a:endParaRPr lang="en-US" sz="2000" b="1" dirty="0" smtClean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u="sng" dirty="0" err="1" smtClean="0"/>
              <a:t>Komentar</a:t>
            </a:r>
            <a:r>
              <a:rPr lang="en-US" sz="2000" b="1" u="sng" dirty="0" smtClean="0"/>
              <a:t> </a:t>
            </a:r>
            <a:r>
              <a:rPr lang="en-US" sz="2000" b="1" u="sng" dirty="0" err="1" smtClean="0"/>
              <a:t>saya</a:t>
            </a:r>
            <a:r>
              <a:rPr lang="en-US" sz="2000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kalimat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slide </a:t>
            </a:r>
            <a:r>
              <a:rPr lang="en-US" sz="2000" dirty="0" err="1" smtClean="0"/>
              <a:t>awal</a:t>
            </a:r>
            <a:r>
              <a:rPr lang="en-US" sz="2000" dirty="0" smtClean="0"/>
              <a:t> </a:t>
            </a:r>
            <a:r>
              <a:rPr lang="en-US" sz="2000" dirty="0" err="1" smtClean="0"/>
              <a:t>disingkat</a:t>
            </a:r>
            <a:r>
              <a:rPr lang="en-US" sz="2000" dirty="0" smtClean="0"/>
              <a:t>, </a:t>
            </a:r>
            <a:r>
              <a:rPr lang="en-US" sz="2000" dirty="0" err="1" smtClean="0"/>
              <a:t>improvisasi</a:t>
            </a:r>
            <a:r>
              <a:rPr lang="en-US" sz="2000" dirty="0" smtClean="0"/>
              <a:t> </a:t>
            </a:r>
            <a:r>
              <a:rPr lang="en-US" sz="2000" dirty="0" err="1" smtClean="0"/>
              <a:t>ditambah</a:t>
            </a:r>
            <a:endParaRPr lang="en-US" sz="2000" dirty="0" smtClean="0"/>
          </a:p>
          <a:p>
            <a:pPr marL="514350" indent="-514350">
              <a:buAutoNum type="arabicPeriod"/>
            </a:pPr>
            <a:r>
              <a:rPr lang="en-US" sz="2000" dirty="0" smtClean="0"/>
              <a:t>Edit saran, </a:t>
            </a:r>
            <a:r>
              <a:rPr lang="en-US" sz="2000" dirty="0" err="1" smtClean="0"/>
              <a:t>ada</a:t>
            </a:r>
            <a:r>
              <a:rPr lang="en-US" sz="2000" dirty="0" smtClean="0"/>
              <a:t> </a:t>
            </a:r>
            <a:r>
              <a:rPr lang="en-US" sz="2000" dirty="0" err="1" smtClean="0"/>
              <a:t>ejaan</a:t>
            </a:r>
            <a:r>
              <a:rPr lang="en-US" sz="2000" dirty="0" smtClean="0"/>
              <a:t> yang </a:t>
            </a:r>
            <a:r>
              <a:rPr lang="en-US" sz="2000" dirty="0" err="1" smtClean="0"/>
              <a:t>belum</a:t>
            </a:r>
            <a:r>
              <a:rPr lang="en-US" sz="2000" dirty="0" smtClean="0"/>
              <a:t> </a:t>
            </a:r>
            <a:r>
              <a:rPr lang="en-US" sz="2000" dirty="0" err="1" smtClean="0"/>
              <a:t>tepat</a:t>
            </a:r>
            <a:r>
              <a:rPr lang="en-US" sz="2000" dirty="0" smtClean="0"/>
              <a:t>, </a:t>
            </a:r>
            <a:r>
              <a:rPr lang="en-US" sz="2000" dirty="0" err="1" smtClean="0"/>
              <a:t>serta</a:t>
            </a:r>
            <a:r>
              <a:rPr lang="en-US" sz="2000" dirty="0" smtClean="0"/>
              <a:t> kata “agar” </a:t>
            </a:r>
            <a:r>
              <a:rPr lang="en-US" sz="2000" dirty="0" err="1" smtClean="0"/>
              <a:t>ada</a:t>
            </a:r>
            <a:r>
              <a:rPr lang="en-US" sz="2000" dirty="0" smtClean="0"/>
              <a:t> </a:t>
            </a:r>
            <a:r>
              <a:rPr lang="en-US" sz="2000" dirty="0" err="1" smtClean="0"/>
              <a:t>dua</a:t>
            </a:r>
            <a:r>
              <a:rPr lang="en-US" sz="2000" dirty="0" smtClean="0"/>
              <a:t> </a:t>
            </a:r>
            <a:r>
              <a:rPr lang="en-US" sz="2000" dirty="0" err="1" smtClean="0"/>
              <a:t>dalam</a:t>
            </a:r>
            <a:r>
              <a:rPr lang="en-US" sz="2000" dirty="0" smtClean="0"/>
              <a:t> </a:t>
            </a:r>
            <a:r>
              <a:rPr lang="en-US" sz="2000" dirty="0" err="1" smtClean="0"/>
              <a:t>satu</a:t>
            </a:r>
            <a:r>
              <a:rPr lang="en-US" sz="2000" dirty="0" smtClean="0"/>
              <a:t> </a:t>
            </a:r>
            <a:r>
              <a:rPr lang="en-US" sz="2000" dirty="0" err="1" smtClean="0"/>
              <a:t>kalimat</a:t>
            </a:r>
            <a:endParaRPr lang="en-US" sz="2000" dirty="0" smtClean="0"/>
          </a:p>
          <a:p>
            <a:pPr marL="514350" indent="-514350">
              <a:buAutoNum type="arabicPeriod"/>
            </a:pPr>
            <a:r>
              <a:rPr lang="en-US" sz="2000" dirty="0" err="1" smtClean="0"/>
              <a:t>Berilah</a:t>
            </a:r>
            <a:r>
              <a:rPr lang="en-US" sz="2000" dirty="0" smtClean="0"/>
              <a:t> </a:t>
            </a:r>
            <a:r>
              <a:rPr lang="en-US" sz="2000" dirty="0" err="1" smtClean="0"/>
              <a:t>contoh</a:t>
            </a:r>
            <a:r>
              <a:rPr lang="en-US" sz="2000" dirty="0" smtClean="0"/>
              <a:t> </a:t>
            </a:r>
            <a:r>
              <a:rPr lang="en-US" sz="2000" dirty="0" err="1" smtClean="0"/>
              <a:t>aplikasinya</a:t>
            </a: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b="1" u="sng" dirty="0" err="1" smtClean="0"/>
              <a:t>Tambahkan</a:t>
            </a:r>
            <a:r>
              <a:rPr lang="en-US" sz="2000" b="1" u="sng" dirty="0" smtClean="0"/>
              <a:t> </a:t>
            </a:r>
            <a:r>
              <a:rPr lang="en-US" sz="2000" b="1" u="sng" dirty="0" err="1"/>
              <a:t>jawaban</a:t>
            </a:r>
            <a:r>
              <a:rPr lang="en-US" sz="2000" b="1" u="sng" dirty="0"/>
              <a:t> </a:t>
            </a:r>
            <a:r>
              <a:rPr lang="en-US" sz="2000" b="1" u="sng" dirty="0" err="1"/>
              <a:t>dari</a:t>
            </a:r>
            <a:r>
              <a:rPr lang="en-US" sz="2000" b="1" u="sng" dirty="0"/>
              <a:t> </a:t>
            </a:r>
            <a:r>
              <a:rPr lang="en-US" sz="2000" b="1" u="sng" dirty="0" err="1"/>
              <a:t>Pertanyaan</a:t>
            </a:r>
            <a:r>
              <a:rPr lang="en-US" sz="2000" b="1" u="sng" dirty="0"/>
              <a:t> </a:t>
            </a:r>
            <a:r>
              <a:rPr lang="en-US" sz="2000" b="1" u="sng" dirty="0" err="1"/>
              <a:t>berikut</a:t>
            </a:r>
            <a:r>
              <a:rPr lang="en-US" sz="2000" b="1" u="sng" dirty="0" smtClean="0"/>
              <a:t>:</a:t>
            </a:r>
            <a:endParaRPr lang="en-US" sz="2000" b="1" u="sng" dirty="0"/>
          </a:p>
          <a:p>
            <a:pPr marL="514350" indent="-514350">
              <a:buAutoNum type="arabicPeriod"/>
            </a:pPr>
            <a:r>
              <a:rPr lang="en-US" sz="2000" dirty="0" err="1" smtClean="0"/>
              <a:t>Khoirul</a:t>
            </a:r>
            <a:r>
              <a:rPr lang="en-US" sz="2000" dirty="0" smtClean="0"/>
              <a:t> Anwar, </a:t>
            </a:r>
            <a:r>
              <a:rPr lang="en-US" sz="2000" dirty="0" err="1" smtClean="0"/>
              <a:t>apa</a:t>
            </a:r>
            <a:r>
              <a:rPr lang="en-US" sz="2000" dirty="0" smtClean="0"/>
              <a:t> </a:t>
            </a:r>
            <a:r>
              <a:rPr lang="en-US" sz="2000" dirty="0" err="1" smtClean="0"/>
              <a:t>bedanya</a:t>
            </a:r>
            <a:r>
              <a:rPr lang="en-US" sz="2000" dirty="0" smtClean="0"/>
              <a:t>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</a:t>
            </a:r>
            <a:r>
              <a:rPr lang="en-US" sz="2000" dirty="0" err="1" smtClean="0"/>
              <a:t>wifi</a:t>
            </a:r>
            <a:r>
              <a:rPr lang="en-US" sz="2000" dirty="0" smtClean="0"/>
              <a:t>?   </a:t>
            </a:r>
            <a:r>
              <a:rPr lang="en-US" sz="2000" dirty="0" err="1" smtClean="0"/>
              <a:t>Mengapa</a:t>
            </a:r>
            <a:r>
              <a:rPr lang="en-US" sz="2000" dirty="0" smtClean="0"/>
              <a:t> </a:t>
            </a:r>
            <a:r>
              <a:rPr lang="en-US" sz="2000" dirty="0" err="1" smtClean="0"/>
              <a:t>lebih</a:t>
            </a:r>
            <a:r>
              <a:rPr lang="en-US" sz="2000" dirty="0" smtClean="0"/>
              <a:t> </a:t>
            </a:r>
            <a:r>
              <a:rPr lang="en-US" sz="2000" dirty="0" err="1" smtClean="0"/>
              <a:t>banyak</a:t>
            </a:r>
            <a:r>
              <a:rPr lang="en-US" sz="2000" dirty="0" smtClean="0"/>
              <a:t> yang </a:t>
            </a:r>
            <a:r>
              <a:rPr lang="en-US" sz="2000" dirty="0" err="1" smtClean="0"/>
              <a:t>pakai</a:t>
            </a:r>
            <a:r>
              <a:rPr lang="en-US" sz="2000" dirty="0" smtClean="0"/>
              <a:t> </a:t>
            </a:r>
            <a:r>
              <a:rPr lang="en-US" sz="2000" dirty="0" err="1" smtClean="0"/>
              <a:t>wifi</a:t>
            </a:r>
            <a:r>
              <a:rPr lang="en-US" sz="2000" dirty="0" smtClean="0"/>
              <a:t>?   </a:t>
            </a:r>
            <a:r>
              <a:rPr lang="en-US" sz="2000" dirty="0" err="1" smtClean="0"/>
              <a:t>Lifi</a:t>
            </a:r>
            <a:r>
              <a:rPr lang="en-US" sz="2000" dirty="0" smtClean="0"/>
              <a:t> </a:t>
            </a:r>
            <a:r>
              <a:rPr lang="en-US" sz="2000" dirty="0" err="1" smtClean="0"/>
              <a:t>hanya</a:t>
            </a:r>
            <a:r>
              <a:rPr lang="en-US" sz="2000" dirty="0" smtClean="0"/>
              <a:t> 2 </a:t>
            </a:r>
            <a:r>
              <a:rPr lang="en-US" sz="2000" dirty="0" err="1" smtClean="0"/>
              <a:t>arah</a:t>
            </a:r>
            <a:r>
              <a:rPr lang="en-US" sz="2000" dirty="0" smtClean="0"/>
              <a:t> </a:t>
            </a:r>
            <a:r>
              <a:rPr lang="en-US" sz="2000" dirty="0" err="1" smtClean="0"/>
              <a:t>saja</a:t>
            </a:r>
            <a:r>
              <a:rPr lang="en-US" sz="2000" dirty="0" smtClean="0"/>
              <a:t>?</a:t>
            </a:r>
          </a:p>
          <a:p>
            <a:pPr marL="514350" indent="-514350">
              <a:buAutoNum type="arabicPeriod"/>
            </a:pPr>
            <a:r>
              <a:rPr lang="en-US" sz="2000" dirty="0" smtClean="0"/>
              <a:t>Aditya </a:t>
            </a:r>
            <a:r>
              <a:rPr lang="en-US" sz="2000" dirty="0" err="1" smtClean="0"/>
              <a:t>Yudi</a:t>
            </a:r>
            <a:r>
              <a:rPr lang="en-US" sz="2000" dirty="0" smtClean="0"/>
              <a:t>, </a:t>
            </a:r>
            <a:r>
              <a:rPr lang="en-US" sz="2000" dirty="0" err="1" smtClean="0"/>
              <a:t>apakah</a:t>
            </a:r>
            <a:r>
              <a:rPr lang="en-US" sz="2000" dirty="0" smtClean="0"/>
              <a:t> </a:t>
            </a:r>
            <a:r>
              <a:rPr lang="en-US" sz="2000" dirty="0" err="1" smtClean="0"/>
              <a:t>saat</a:t>
            </a:r>
            <a:r>
              <a:rPr lang="en-US" sz="2000" dirty="0" smtClean="0"/>
              <a:t>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ada</a:t>
            </a:r>
            <a:r>
              <a:rPr lang="en-US" sz="2000" dirty="0" smtClean="0"/>
              <a:t> </a:t>
            </a:r>
            <a:r>
              <a:rPr lang="en-US" sz="2000" dirty="0" err="1" smtClean="0"/>
              <a:t>sinar</a:t>
            </a:r>
            <a:r>
              <a:rPr lang="en-US" sz="2000" dirty="0" smtClean="0"/>
              <a:t> </a:t>
            </a:r>
            <a:r>
              <a:rPr lang="en-US" sz="2000" dirty="0" err="1" smtClean="0"/>
              <a:t>lampu</a:t>
            </a:r>
            <a:r>
              <a:rPr lang="en-US" sz="2000" dirty="0" smtClean="0"/>
              <a:t>, </a:t>
            </a:r>
            <a:r>
              <a:rPr lang="en-US" sz="2000" dirty="0" err="1" smtClean="0"/>
              <a:t>lifi</a:t>
            </a:r>
            <a:r>
              <a:rPr lang="en-US" sz="2000" dirty="0" smtClean="0"/>
              <a:t> </a:t>
            </a:r>
            <a:r>
              <a:rPr lang="en-US" sz="2000" dirty="0" err="1" smtClean="0"/>
              <a:t>masih</a:t>
            </a:r>
            <a:r>
              <a:rPr lang="en-US" sz="2000" dirty="0" smtClean="0"/>
              <a:t> </a:t>
            </a:r>
            <a:r>
              <a:rPr lang="en-US" sz="2000" dirty="0" err="1" smtClean="0"/>
              <a:t>bisa</a:t>
            </a:r>
            <a:r>
              <a:rPr lang="en-US" sz="2000" dirty="0" smtClean="0"/>
              <a:t> </a:t>
            </a:r>
            <a:r>
              <a:rPr lang="en-US" sz="2000" dirty="0" err="1" smtClean="0"/>
              <a:t>digunakan</a:t>
            </a:r>
            <a:r>
              <a:rPr lang="en-US" sz="2000" dirty="0" smtClean="0"/>
              <a:t> </a:t>
            </a:r>
            <a:r>
              <a:rPr lang="en-US" sz="2000" dirty="0" err="1" smtClean="0"/>
              <a:t>lagi</a:t>
            </a:r>
            <a:r>
              <a:rPr lang="en-US" sz="2000" dirty="0" smtClean="0"/>
              <a:t>?   </a:t>
            </a:r>
            <a:r>
              <a:rPr lang="en-US" sz="2000" dirty="0" err="1" smtClean="0"/>
              <a:t>Apakah</a:t>
            </a:r>
            <a:r>
              <a:rPr lang="en-US" sz="2000" dirty="0" smtClean="0"/>
              <a:t> </a:t>
            </a:r>
            <a:r>
              <a:rPr lang="en-US" sz="2000" dirty="0" err="1" smtClean="0"/>
              <a:t>semakin</a:t>
            </a:r>
            <a:r>
              <a:rPr lang="en-US" sz="2000" dirty="0" smtClean="0"/>
              <a:t> </a:t>
            </a:r>
            <a:r>
              <a:rPr lang="en-US" sz="2000" dirty="0" err="1" smtClean="0"/>
              <a:t>jauh</a:t>
            </a:r>
            <a:r>
              <a:rPr lang="en-US" sz="2000" dirty="0" smtClean="0"/>
              <a:t> </a:t>
            </a:r>
            <a:r>
              <a:rPr lang="en-US" sz="2000" dirty="0" err="1" smtClean="0"/>
              <a:t>cahaya</a:t>
            </a:r>
            <a:r>
              <a:rPr lang="en-US" sz="2000" dirty="0" smtClean="0"/>
              <a:t> </a:t>
            </a:r>
            <a:r>
              <a:rPr lang="en-US" sz="2000" dirty="0" err="1" smtClean="0"/>
              <a:t>lampunya</a:t>
            </a:r>
            <a:r>
              <a:rPr lang="en-US" sz="2000" dirty="0" smtClean="0"/>
              <a:t>, </a:t>
            </a:r>
            <a:r>
              <a:rPr lang="en-US" sz="2000" dirty="0" err="1" smtClean="0"/>
              <a:t>maka</a:t>
            </a:r>
            <a:r>
              <a:rPr lang="en-US" sz="2000" dirty="0" smtClean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berpengaruh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kekuatan</a:t>
            </a:r>
            <a:r>
              <a:rPr lang="en-US" sz="2000" dirty="0" smtClean="0"/>
              <a:t> </a:t>
            </a:r>
            <a:r>
              <a:rPr lang="en-US" sz="2000" dirty="0" err="1" smtClean="0"/>
              <a:t>sinyalnya</a:t>
            </a:r>
            <a:r>
              <a:rPr lang="en-US" sz="2000" dirty="0" smtClean="0"/>
              <a:t>?</a:t>
            </a:r>
            <a:endParaRPr lang="en-US" sz="2000" dirty="0" smtClean="0"/>
          </a:p>
          <a:p>
            <a:pPr marL="514350" indent="-514350">
              <a:buAutoNum type="arabicPeriod"/>
            </a:pPr>
            <a:endParaRPr lang="en-US" sz="2000" dirty="0" smtClean="0"/>
          </a:p>
          <a:p>
            <a:pPr marL="514350" indent="-514350">
              <a:buAutoNum type="arabicPeriod"/>
            </a:pPr>
            <a:endParaRPr lang="en-US" sz="2000" dirty="0"/>
          </a:p>
          <a:p>
            <a:pPr marL="514350" indent="-514350">
              <a:buAutoNum type="arabicPeriod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14824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4-6-2018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”SGNL”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chemeClr val="accent1"/>
                </a:solidFill>
              </a:rPr>
              <a:t>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Naufan</a:t>
            </a:r>
            <a:r>
              <a:rPr lang="en-US" sz="2000" b="1" dirty="0" smtClean="0">
                <a:solidFill>
                  <a:schemeClr val="accent1"/>
                </a:solidFill>
              </a:rPr>
              <a:t>…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Faiz</a:t>
            </a:r>
            <a:r>
              <a:rPr lang="en-US" sz="2000" b="1" dirty="0" smtClean="0">
                <a:solidFill>
                  <a:schemeClr val="accent1"/>
                </a:solidFill>
              </a:rPr>
              <a:t>…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Gilang</a:t>
            </a:r>
            <a:r>
              <a:rPr lang="en-US" sz="2000" b="1" dirty="0" smtClean="0">
                <a:solidFill>
                  <a:schemeClr val="accent1"/>
                </a:solidFill>
              </a:rPr>
              <a:t>..                                 </a:t>
            </a:r>
            <a:endParaRPr lang="en-US" sz="2000" b="1" dirty="0" smtClean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u="sng" dirty="0" err="1" smtClean="0"/>
              <a:t>Komentar</a:t>
            </a:r>
            <a:r>
              <a:rPr lang="en-US" sz="2000" b="1" u="sng" dirty="0" smtClean="0"/>
              <a:t> </a:t>
            </a:r>
            <a:r>
              <a:rPr lang="en-US" sz="2000" b="1" u="sng" dirty="0" err="1" smtClean="0"/>
              <a:t>saya</a:t>
            </a:r>
            <a:r>
              <a:rPr lang="en-US" sz="2000" b="1" u="sng" dirty="0" smtClean="0"/>
              <a:t>: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membaca</a:t>
            </a:r>
            <a:r>
              <a:rPr lang="en-US" sz="2000" dirty="0" smtClean="0"/>
              <a:t> slide </a:t>
            </a:r>
            <a:r>
              <a:rPr lang="en-US" sz="2000" dirty="0" err="1" smtClean="0"/>
              <a:t>secara</a:t>
            </a:r>
            <a:r>
              <a:rPr lang="en-US" sz="2000" dirty="0" smtClean="0"/>
              <a:t> full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Kalimat</a:t>
            </a:r>
            <a:r>
              <a:rPr lang="en-US" sz="2000" dirty="0" smtClean="0"/>
              <a:t> </a:t>
            </a:r>
            <a:r>
              <a:rPr lang="en-US" sz="2000" dirty="0" err="1" smtClean="0"/>
              <a:t>dibuat</a:t>
            </a:r>
            <a:r>
              <a:rPr lang="en-US" sz="2000" dirty="0" smtClean="0"/>
              <a:t> per point </a:t>
            </a:r>
            <a:r>
              <a:rPr lang="en-US" sz="2000" dirty="0" err="1" smtClean="0"/>
              <a:t>sehingga</a:t>
            </a:r>
            <a:r>
              <a:rPr lang="en-US" sz="2000" dirty="0" smtClean="0"/>
              <a:t> </a:t>
            </a:r>
            <a:r>
              <a:rPr lang="en-US" sz="2000" dirty="0" err="1" smtClean="0"/>
              <a:t>lebih</a:t>
            </a:r>
            <a:r>
              <a:rPr lang="en-US" sz="2000" dirty="0" smtClean="0"/>
              <a:t> </a:t>
            </a:r>
            <a:r>
              <a:rPr lang="en-US" sz="2000" dirty="0" err="1" smtClean="0"/>
              <a:t>jelas</a:t>
            </a:r>
            <a:endParaRPr lang="en-US" sz="2000" dirty="0" smtClean="0"/>
          </a:p>
          <a:p>
            <a:pPr marL="457200" indent="-457200">
              <a:buAutoNum type="arabicPeriod"/>
            </a:pPr>
            <a:r>
              <a:rPr lang="en-US" sz="2000" dirty="0" err="1" smtClean="0"/>
              <a:t>Jangan</a:t>
            </a:r>
            <a:r>
              <a:rPr lang="en-US" sz="2000" dirty="0" smtClean="0"/>
              <a:t> </a:t>
            </a:r>
            <a:r>
              <a:rPr lang="en-US" sz="2000" dirty="0" err="1" smtClean="0"/>
              <a:t>pakai</a:t>
            </a:r>
            <a:r>
              <a:rPr lang="en-US" sz="2000" dirty="0" smtClean="0"/>
              <a:t> “</a:t>
            </a:r>
            <a:r>
              <a:rPr lang="en-US" sz="2000" dirty="0" err="1" smtClean="0"/>
              <a:t>kamu</a:t>
            </a:r>
            <a:r>
              <a:rPr lang="en-US" sz="2000" dirty="0" smtClean="0"/>
              <a:t>”, “</a:t>
            </a:r>
            <a:r>
              <a:rPr lang="en-US" sz="2000" dirty="0" err="1" smtClean="0"/>
              <a:t>anda</a:t>
            </a:r>
            <a:r>
              <a:rPr lang="en-US" sz="2000" dirty="0" smtClean="0"/>
              <a:t>”, </a:t>
            </a:r>
            <a:r>
              <a:rPr lang="en-US" sz="2000" dirty="0" err="1" smtClean="0"/>
              <a:t>dsb</a:t>
            </a:r>
            <a:r>
              <a:rPr lang="en-US" sz="2000" dirty="0" smtClean="0"/>
              <a:t>.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tiap</a:t>
            </a:r>
            <a:r>
              <a:rPr lang="en-US" sz="2000" dirty="0" smtClean="0"/>
              <a:t> slide </a:t>
            </a:r>
            <a:r>
              <a:rPr lang="en-US" sz="2000" dirty="0" err="1" smtClean="0"/>
              <a:t>ada</a:t>
            </a:r>
            <a:r>
              <a:rPr lang="en-US" sz="2000" dirty="0" smtClean="0"/>
              <a:t> </a:t>
            </a:r>
            <a:r>
              <a:rPr lang="en-US" sz="2000" dirty="0" err="1" smtClean="0"/>
              <a:t>judulnya</a:t>
            </a: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b="1" u="sng" dirty="0" err="1" smtClean="0"/>
              <a:t>Tambahkan</a:t>
            </a:r>
            <a:r>
              <a:rPr lang="en-US" sz="2000" b="1" u="sng" dirty="0" smtClean="0"/>
              <a:t> </a:t>
            </a:r>
            <a:r>
              <a:rPr lang="en-US" sz="2000" b="1" u="sng" dirty="0" err="1"/>
              <a:t>jawaban</a:t>
            </a:r>
            <a:r>
              <a:rPr lang="en-US" sz="2000" b="1" u="sng" dirty="0"/>
              <a:t> </a:t>
            </a:r>
            <a:r>
              <a:rPr lang="en-US" sz="2000" b="1" u="sng" dirty="0" err="1"/>
              <a:t>dari</a:t>
            </a:r>
            <a:r>
              <a:rPr lang="en-US" sz="2000" b="1" u="sng" dirty="0"/>
              <a:t> </a:t>
            </a:r>
            <a:r>
              <a:rPr lang="en-US" sz="2000" b="1" u="sng" dirty="0" err="1"/>
              <a:t>Pertanyaan</a:t>
            </a:r>
            <a:r>
              <a:rPr lang="en-US" sz="2000" b="1" u="sng" dirty="0"/>
              <a:t> </a:t>
            </a:r>
            <a:r>
              <a:rPr lang="en-US" sz="2000" b="1" u="sng" dirty="0" err="1"/>
              <a:t>berikut</a:t>
            </a:r>
            <a:r>
              <a:rPr lang="en-US" sz="2000" b="1" u="sng" dirty="0" smtClean="0"/>
              <a:t>:</a:t>
            </a:r>
            <a:endParaRPr lang="en-US" sz="2000" b="1" u="sng" dirty="0"/>
          </a:p>
          <a:p>
            <a:pPr marL="514350" indent="-514350">
              <a:buAutoNum type="arabicPeriod"/>
            </a:pPr>
            <a:endParaRPr lang="en-US" sz="2000" dirty="0"/>
          </a:p>
          <a:p>
            <a:pPr marL="514350" indent="-514350">
              <a:buAutoNum type="arabicPeriod"/>
            </a:pPr>
            <a:r>
              <a:rPr lang="en-US" sz="2000" dirty="0" err="1" smtClean="0"/>
              <a:t>Apa</a:t>
            </a:r>
            <a:r>
              <a:rPr lang="en-US" sz="2000" dirty="0" smtClean="0"/>
              <a:t> </a:t>
            </a:r>
            <a:r>
              <a:rPr lang="en-US" sz="2000" dirty="0" err="1" smtClean="0"/>
              <a:t>kelemahan</a:t>
            </a:r>
            <a:r>
              <a:rPr lang="en-US" sz="2000" dirty="0" err="1" smtClean="0"/>
              <a:t>nya</a:t>
            </a:r>
            <a:r>
              <a:rPr lang="en-US" sz="2000" dirty="0" smtClean="0"/>
              <a:t> </a:t>
            </a:r>
            <a:r>
              <a:rPr lang="en-US" sz="2000" dirty="0" err="1" smtClean="0"/>
              <a:t>dibanding</a:t>
            </a:r>
            <a:r>
              <a:rPr lang="en-US" sz="2000" dirty="0" smtClean="0"/>
              <a:t>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smartphone </a:t>
            </a:r>
            <a:r>
              <a:rPr lang="en-US" sz="2000" dirty="0" err="1" smtClean="0"/>
              <a:t>biasa</a:t>
            </a:r>
            <a:r>
              <a:rPr lang="en-US" sz="2000" dirty="0" smtClean="0"/>
              <a:t>?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80321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9138" y="365125"/>
            <a:ext cx="4244662" cy="1325563"/>
          </a:xfrm>
        </p:spPr>
        <p:txBody>
          <a:bodyPr/>
          <a:lstStyle/>
          <a:p>
            <a:r>
              <a:rPr lang="en-US" b="1" dirty="0" err="1" smtClean="0">
                <a:solidFill>
                  <a:srgbClr val="0070C0"/>
                </a:solidFill>
              </a:rPr>
              <a:t>Saklar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apa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ini</a:t>
            </a:r>
            <a:r>
              <a:rPr lang="en-US" b="1" dirty="0" smtClean="0">
                <a:solidFill>
                  <a:srgbClr val="0070C0"/>
                </a:solidFill>
              </a:rPr>
              <a:t>?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946"/>
            <a:ext cx="6452315" cy="3355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3016251"/>
            <a:ext cx="6838950" cy="384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ight Arrow 5"/>
          <p:cNvSpPr/>
          <p:nvPr/>
        </p:nvSpPr>
        <p:spPr>
          <a:xfrm rot="10800000">
            <a:off x="6130730" y="78117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19826" y="4447136"/>
            <a:ext cx="42446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solidFill>
                  <a:srgbClr val="FF0000"/>
                </a:solidFill>
              </a:rPr>
              <a:t>Saklar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apa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itu</a:t>
            </a:r>
            <a:r>
              <a:rPr lang="en-US" b="1" dirty="0" smtClean="0">
                <a:solidFill>
                  <a:srgbClr val="FF0000"/>
                </a:solidFill>
              </a:rPr>
              <a:t>?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3959181" y="4869064"/>
            <a:ext cx="1210614" cy="48170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564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4-6-2018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”RADAR GUN”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chemeClr val="accent1"/>
                </a:solidFill>
              </a:rPr>
              <a:t>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Irham</a:t>
            </a:r>
            <a:r>
              <a:rPr lang="en-US" sz="2000" b="1" dirty="0" smtClean="0">
                <a:solidFill>
                  <a:schemeClr val="accent1"/>
                </a:solidFill>
              </a:rPr>
              <a:t>…    Dian…    Aditya </a:t>
            </a:r>
            <a:r>
              <a:rPr lang="en-US" sz="2000" b="1" dirty="0" err="1" smtClean="0">
                <a:solidFill>
                  <a:schemeClr val="accent1"/>
                </a:solidFill>
              </a:rPr>
              <a:t>yudi</a:t>
            </a:r>
            <a:r>
              <a:rPr lang="en-US" sz="2000" b="1" dirty="0" smtClean="0">
                <a:solidFill>
                  <a:schemeClr val="accent1"/>
                </a:solidFill>
              </a:rPr>
              <a:t>.. 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Adi</a:t>
            </a:r>
            <a:r>
              <a:rPr lang="en-US" sz="2000" b="1" dirty="0" smtClean="0">
                <a:solidFill>
                  <a:schemeClr val="accent1"/>
                </a:solidFill>
              </a:rPr>
              <a:t> </a:t>
            </a:r>
            <a:r>
              <a:rPr lang="en-US" sz="2000" b="1" dirty="0" err="1" smtClean="0">
                <a:solidFill>
                  <a:schemeClr val="accent1"/>
                </a:solidFill>
              </a:rPr>
              <a:t>vio</a:t>
            </a:r>
            <a:r>
              <a:rPr lang="en-US" sz="2000" b="1" dirty="0" smtClean="0">
                <a:solidFill>
                  <a:schemeClr val="accent1"/>
                </a:solidFill>
              </a:rPr>
              <a:t>…</a:t>
            </a:r>
            <a:r>
              <a:rPr lang="en-US" sz="2000" b="1" dirty="0" smtClean="0">
                <a:solidFill>
                  <a:schemeClr val="accent1"/>
                </a:solidFill>
              </a:rPr>
              <a:t>                                 </a:t>
            </a:r>
            <a:endParaRPr lang="en-US" sz="2000" b="1" dirty="0" smtClean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u="sng" dirty="0" err="1" smtClean="0"/>
              <a:t>Komentar</a:t>
            </a:r>
            <a:r>
              <a:rPr lang="en-US" sz="2000" b="1" u="sng" dirty="0" smtClean="0"/>
              <a:t> </a:t>
            </a:r>
            <a:r>
              <a:rPr lang="en-US" sz="2000" b="1" u="sng" dirty="0" err="1" smtClean="0"/>
              <a:t>saya</a:t>
            </a:r>
            <a:r>
              <a:rPr lang="en-US" sz="2000" b="1" u="sng" dirty="0" smtClean="0"/>
              <a:t>: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membaca</a:t>
            </a:r>
            <a:r>
              <a:rPr lang="en-US" sz="2000" dirty="0" smtClean="0"/>
              <a:t> slide </a:t>
            </a:r>
            <a:r>
              <a:rPr lang="en-US" sz="2000" dirty="0" err="1" smtClean="0"/>
              <a:t>secara</a:t>
            </a:r>
            <a:r>
              <a:rPr lang="en-US" sz="2000" dirty="0" smtClean="0"/>
              <a:t> full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Ukuran</a:t>
            </a:r>
            <a:r>
              <a:rPr lang="en-US" sz="2000" dirty="0" smtClean="0"/>
              <a:t> </a:t>
            </a:r>
            <a:r>
              <a:rPr lang="en-US" sz="2000" dirty="0" err="1" smtClean="0"/>
              <a:t>huruf</a:t>
            </a:r>
            <a:r>
              <a:rPr lang="en-US" sz="2000" dirty="0" smtClean="0"/>
              <a:t> </a:t>
            </a:r>
            <a:r>
              <a:rPr lang="en-US" sz="2000" dirty="0" err="1" smtClean="0"/>
              <a:t>dibuat</a:t>
            </a:r>
            <a:r>
              <a:rPr lang="en-US" sz="2000" dirty="0" smtClean="0"/>
              <a:t> </a:t>
            </a:r>
            <a:r>
              <a:rPr lang="en-US" sz="2000" dirty="0" err="1" smtClean="0"/>
              <a:t>agak</a:t>
            </a:r>
            <a:r>
              <a:rPr lang="en-US" sz="2000" dirty="0" smtClean="0"/>
              <a:t> </a:t>
            </a:r>
            <a:r>
              <a:rPr lang="en-US" sz="2000" dirty="0" err="1" smtClean="0"/>
              <a:t>besar</a:t>
            </a:r>
            <a:r>
              <a:rPr lang="en-US" sz="2000" dirty="0" smtClean="0"/>
              <a:t> </a:t>
            </a:r>
            <a:r>
              <a:rPr lang="en-US" sz="2000" dirty="0" err="1" smtClean="0"/>
              <a:t>sehingga</a:t>
            </a:r>
            <a:r>
              <a:rPr lang="en-US" sz="2000" dirty="0" smtClean="0"/>
              <a:t> </a:t>
            </a:r>
            <a:r>
              <a:rPr lang="en-US" sz="2000" dirty="0" err="1" smtClean="0"/>
              <a:t>lebih</a:t>
            </a:r>
            <a:r>
              <a:rPr lang="en-US" sz="2000" dirty="0" smtClean="0"/>
              <a:t> </a:t>
            </a:r>
            <a:r>
              <a:rPr lang="en-US" sz="2000" dirty="0" err="1" smtClean="0"/>
              <a:t>jelas</a:t>
            </a:r>
            <a:endParaRPr lang="en-US" sz="2000" dirty="0" smtClean="0"/>
          </a:p>
          <a:p>
            <a:pPr marL="457200" indent="-457200">
              <a:buAutoNum type="arabicPeriod"/>
            </a:pPr>
            <a:r>
              <a:rPr lang="en-US" sz="2000" dirty="0" err="1" smtClean="0"/>
              <a:t>Sumber</a:t>
            </a:r>
            <a:r>
              <a:rPr lang="en-US" sz="2000" dirty="0" smtClean="0"/>
              <a:t> </a:t>
            </a:r>
            <a:r>
              <a:rPr lang="en-US" sz="2000" dirty="0" err="1" smtClean="0"/>
              <a:t>didetailkan</a:t>
            </a: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b="1" u="sng" dirty="0" err="1" smtClean="0"/>
              <a:t>Tambahkan</a:t>
            </a:r>
            <a:r>
              <a:rPr lang="en-US" sz="2000" b="1" u="sng" dirty="0" smtClean="0"/>
              <a:t> </a:t>
            </a:r>
            <a:r>
              <a:rPr lang="en-US" sz="2000" b="1" u="sng" dirty="0" err="1"/>
              <a:t>jawaban</a:t>
            </a:r>
            <a:r>
              <a:rPr lang="en-US" sz="2000" b="1" u="sng" dirty="0"/>
              <a:t> </a:t>
            </a:r>
            <a:r>
              <a:rPr lang="en-US" sz="2000" b="1" u="sng" dirty="0" err="1"/>
              <a:t>dari</a:t>
            </a:r>
            <a:r>
              <a:rPr lang="en-US" sz="2000" b="1" u="sng" dirty="0"/>
              <a:t> </a:t>
            </a:r>
            <a:r>
              <a:rPr lang="en-US" sz="2000" b="1" u="sng" dirty="0" err="1"/>
              <a:t>Pertanyaan</a:t>
            </a:r>
            <a:r>
              <a:rPr lang="en-US" sz="2000" b="1" u="sng" dirty="0"/>
              <a:t> </a:t>
            </a:r>
            <a:r>
              <a:rPr lang="en-US" sz="2000" b="1" u="sng" dirty="0" err="1"/>
              <a:t>berikut</a:t>
            </a:r>
            <a:r>
              <a:rPr lang="en-US" sz="2000" b="1" u="sng" dirty="0" smtClean="0"/>
              <a:t>:</a:t>
            </a:r>
            <a:endParaRPr lang="en-US" sz="2000" b="1" u="sng" dirty="0"/>
          </a:p>
          <a:p>
            <a:pPr marL="514350" indent="-514350">
              <a:buAutoNum type="arabicPeriod"/>
            </a:pPr>
            <a:r>
              <a:rPr lang="en-US" sz="2000" dirty="0" err="1" smtClean="0"/>
              <a:t>Khoirul</a:t>
            </a:r>
            <a:r>
              <a:rPr lang="en-US" sz="2000" dirty="0" smtClean="0"/>
              <a:t> Anwar, </a:t>
            </a:r>
            <a:r>
              <a:rPr lang="en-US" sz="2000" dirty="0" err="1" smtClean="0"/>
              <a:t>apa</a:t>
            </a:r>
            <a:r>
              <a:rPr lang="en-US" sz="2000" dirty="0" smtClean="0"/>
              <a:t> </a:t>
            </a:r>
            <a:r>
              <a:rPr lang="en-US" sz="2000" dirty="0" err="1" smtClean="0"/>
              <a:t>bedanya</a:t>
            </a:r>
            <a:r>
              <a:rPr lang="en-US" sz="2000" dirty="0" smtClean="0"/>
              <a:t> radar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</a:t>
            </a:r>
            <a:r>
              <a:rPr lang="en-US" sz="2000" dirty="0" err="1" smtClean="0"/>
              <a:t>antena</a:t>
            </a:r>
            <a:r>
              <a:rPr lang="en-US" sz="2000" dirty="0" smtClean="0"/>
              <a:t>?    </a:t>
            </a:r>
            <a:r>
              <a:rPr lang="en-US" sz="2000" dirty="0" err="1" smtClean="0"/>
              <a:t>Apa</a:t>
            </a:r>
            <a:r>
              <a:rPr lang="en-US" sz="2000" dirty="0" smtClean="0"/>
              <a:t> </a:t>
            </a:r>
            <a:r>
              <a:rPr lang="en-US" sz="2000" dirty="0" err="1" smtClean="0"/>
              <a:t>bedanya</a:t>
            </a:r>
            <a:r>
              <a:rPr lang="en-US" sz="2000" dirty="0" smtClean="0"/>
              <a:t> radar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mendeteksi</a:t>
            </a:r>
            <a:r>
              <a:rPr lang="en-US" sz="2000" dirty="0" smtClean="0"/>
              <a:t> </a:t>
            </a:r>
            <a:r>
              <a:rPr lang="en-US" sz="2000" dirty="0" err="1" smtClean="0"/>
              <a:t>kecepatan</a:t>
            </a:r>
            <a:r>
              <a:rPr lang="en-US" sz="2000" dirty="0" smtClean="0"/>
              <a:t>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radar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mendeteksi</a:t>
            </a:r>
            <a:r>
              <a:rPr lang="en-US" sz="2000" dirty="0" smtClean="0"/>
              <a:t> </a:t>
            </a:r>
            <a:r>
              <a:rPr lang="en-US" sz="2000" dirty="0" err="1" smtClean="0"/>
              <a:t>benda</a:t>
            </a:r>
            <a:r>
              <a:rPr lang="en-US" sz="2000" dirty="0" smtClean="0"/>
              <a:t>?</a:t>
            </a:r>
          </a:p>
          <a:p>
            <a:pPr marL="514350" indent="-514350">
              <a:buAutoNum type="arabicPeriod"/>
            </a:pPr>
            <a:r>
              <a:rPr lang="en-US" sz="2000" dirty="0" smtClean="0"/>
              <a:t>Gita,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kemampuan</a:t>
            </a:r>
            <a:r>
              <a:rPr lang="en-US" sz="2000" dirty="0" smtClean="0"/>
              <a:t> </a:t>
            </a:r>
            <a:r>
              <a:rPr lang="en-US" sz="2000" dirty="0" err="1" smtClean="0"/>
              <a:t>berapa</a:t>
            </a:r>
            <a:r>
              <a:rPr lang="en-US" sz="2000" dirty="0" smtClean="0"/>
              <a:t> </a:t>
            </a:r>
            <a:r>
              <a:rPr lang="en-US" sz="2000" dirty="0" err="1" smtClean="0"/>
              <a:t>jaraknya</a:t>
            </a:r>
            <a:r>
              <a:rPr lang="en-US" sz="2000" dirty="0" smtClean="0"/>
              <a:t> radar </a:t>
            </a:r>
            <a:r>
              <a:rPr lang="en-US" sz="2000" dirty="0" err="1" smtClean="0"/>
              <a:t>tersebut</a:t>
            </a:r>
            <a:r>
              <a:rPr lang="en-US" sz="2000" dirty="0" smtClean="0"/>
              <a:t> </a:t>
            </a:r>
            <a:r>
              <a:rPr lang="en-US" sz="2000" dirty="0" err="1" smtClean="0"/>
              <a:t>mendeteksi</a:t>
            </a:r>
            <a:r>
              <a:rPr lang="en-US" sz="2000" dirty="0" smtClean="0"/>
              <a:t> </a:t>
            </a:r>
            <a:r>
              <a:rPr lang="en-US" sz="2000" dirty="0" err="1" smtClean="0"/>
              <a:t>obyek</a:t>
            </a:r>
            <a:r>
              <a:rPr lang="en-US" sz="2000" dirty="0" smtClean="0"/>
              <a:t>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72374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4-6-2018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”WIFI”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chemeClr val="accent1"/>
                </a:solidFill>
              </a:rPr>
              <a:t>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Anjas</a:t>
            </a:r>
            <a:r>
              <a:rPr lang="en-US" sz="2000" b="1" dirty="0" smtClean="0">
                <a:solidFill>
                  <a:schemeClr val="accent1"/>
                </a:solidFill>
              </a:rPr>
              <a:t>...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Ardynata</a:t>
            </a:r>
            <a:r>
              <a:rPr lang="en-US" sz="2000" b="1" dirty="0" smtClean="0">
                <a:solidFill>
                  <a:schemeClr val="accent1"/>
                </a:solidFill>
              </a:rPr>
              <a:t>…       Ahmad </a:t>
            </a:r>
            <a:r>
              <a:rPr lang="en-US" sz="2000" b="1" dirty="0" err="1" smtClean="0">
                <a:solidFill>
                  <a:schemeClr val="accent1"/>
                </a:solidFill>
              </a:rPr>
              <a:t>Edy</a:t>
            </a:r>
            <a:r>
              <a:rPr lang="en-US" sz="2000" b="1" dirty="0" smtClean="0">
                <a:solidFill>
                  <a:schemeClr val="accent1"/>
                </a:solidFill>
              </a:rPr>
              <a:t>..</a:t>
            </a:r>
            <a:r>
              <a:rPr lang="en-US" sz="2000" b="1" dirty="0" smtClean="0">
                <a:solidFill>
                  <a:schemeClr val="accent1"/>
                </a:solidFill>
              </a:rPr>
              <a:t>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Rizqitama</a:t>
            </a:r>
            <a:r>
              <a:rPr lang="en-US" sz="2000" b="1" dirty="0" smtClean="0">
                <a:solidFill>
                  <a:schemeClr val="accent1"/>
                </a:solidFill>
              </a:rPr>
              <a:t>…                            </a:t>
            </a:r>
            <a:endParaRPr lang="en-US" sz="2000" b="1" dirty="0" smtClean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u="sng" dirty="0" err="1" smtClean="0"/>
              <a:t>Komentar</a:t>
            </a:r>
            <a:r>
              <a:rPr lang="en-US" sz="2000" b="1" u="sng" dirty="0" smtClean="0"/>
              <a:t> </a:t>
            </a:r>
            <a:r>
              <a:rPr lang="en-US" sz="2000" b="1" u="sng" dirty="0" err="1" smtClean="0"/>
              <a:t>saya</a:t>
            </a:r>
            <a:r>
              <a:rPr lang="en-US" sz="2000" b="1" u="sng" dirty="0" smtClean="0"/>
              <a:t>: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membaca</a:t>
            </a:r>
            <a:r>
              <a:rPr lang="en-US" sz="2000" dirty="0" smtClean="0"/>
              <a:t> slide </a:t>
            </a:r>
            <a:r>
              <a:rPr lang="en-US" sz="2000" dirty="0" err="1" smtClean="0"/>
              <a:t>secara</a:t>
            </a:r>
            <a:r>
              <a:rPr lang="en-US" sz="2000" dirty="0" smtClean="0"/>
              <a:t> full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di </a:t>
            </a:r>
            <a:r>
              <a:rPr lang="en-US" sz="2000" dirty="0" err="1" smtClean="0"/>
              <a:t>sisi</a:t>
            </a:r>
            <a:r>
              <a:rPr lang="en-US" sz="2000" dirty="0" smtClean="0"/>
              <a:t> </a:t>
            </a:r>
            <a:r>
              <a:rPr lang="en-US" sz="2000" dirty="0" err="1" smtClean="0"/>
              <a:t>kalimat</a:t>
            </a:r>
            <a:r>
              <a:rPr lang="en-US" sz="2000" dirty="0" smtClean="0"/>
              <a:t> </a:t>
            </a:r>
            <a:r>
              <a:rPr lang="en-US" sz="2000" dirty="0" err="1" smtClean="0"/>
              <a:t>diberi</a:t>
            </a:r>
            <a:r>
              <a:rPr lang="en-US" sz="2000" dirty="0" smtClean="0"/>
              <a:t> </a:t>
            </a:r>
            <a:r>
              <a:rPr lang="en-US" sz="2000" dirty="0" err="1" smtClean="0"/>
              <a:t>contoh</a:t>
            </a:r>
            <a:r>
              <a:rPr lang="en-US" sz="2000" dirty="0" smtClean="0"/>
              <a:t> </a:t>
            </a:r>
            <a:r>
              <a:rPr lang="en-US" sz="2000" dirty="0" err="1" smtClean="0"/>
              <a:t>gambar</a:t>
            </a:r>
            <a:r>
              <a:rPr lang="en-US" sz="2000" dirty="0" smtClean="0"/>
              <a:t>, </a:t>
            </a:r>
            <a:r>
              <a:rPr lang="en-US" sz="2000" dirty="0" err="1" smtClean="0"/>
              <a:t>misalnya</a:t>
            </a:r>
            <a:r>
              <a:rPr lang="en-US" sz="2000" dirty="0" smtClean="0"/>
              <a:t> </a:t>
            </a:r>
            <a:r>
              <a:rPr lang="en-US" sz="2000" dirty="0" err="1" smtClean="0"/>
              <a:t>penjelasan</a:t>
            </a:r>
            <a:r>
              <a:rPr lang="en-US" sz="2000" dirty="0" smtClean="0"/>
              <a:t> </a:t>
            </a:r>
            <a:r>
              <a:rPr lang="en-US" sz="2000" dirty="0" err="1" smtClean="0"/>
              <a:t>tentang</a:t>
            </a:r>
            <a:r>
              <a:rPr lang="en-US" sz="2000" dirty="0" smtClean="0"/>
              <a:t> software Air Snare </a:t>
            </a:r>
            <a:r>
              <a:rPr lang="en-US" sz="2000" dirty="0" err="1" smtClean="0"/>
              <a:t>diberi</a:t>
            </a:r>
            <a:r>
              <a:rPr lang="en-US" sz="2000" dirty="0" smtClean="0"/>
              <a:t> </a:t>
            </a:r>
            <a:r>
              <a:rPr lang="en-US" sz="2000" dirty="0" err="1" smtClean="0"/>
              <a:t>contoh</a:t>
            </a:r>
            <a:r>
              <a:rPr lang="en-US" sz="2000" dirty="0" smtClean="0"/>
              <a:t> capture </a:t>
            </a:r>
            <a:r>
              <a:rPr lang="en-US" sz="2000" dirty="0" err="1" smtClean="0"/>
              <a:t>gambar</a:t>
            </a:r>
            <a:r>
              <a:rPr lang="en-US" sz="2000" dirty="0" smtClean="0"/>
              <a:t> </a:t>
            </a:r>
            <a:r>
              <a:rPr lang="en-US" sz="2000" dirty="0" err="1" smtClean="0"/>
              <a:t>tampilan</a:t>
            </a:r>
            <a:r>
              <a:rPr lang="en-US" sz="2000" dirty="0" smtClean="0"/>
              <a:t> software </a:t>
            </a:r>
            <a:r>
              <a:rPr lang="en-US" sz="2000" dirty="0" err="1" smtClean="0"/>
              <a:t>tsb</a:t>
            </a:r>
            <a:r>
              <a:rPr lang="en-US" sz="2000" dirty="0" smtClean="0"/>
              <a:t>.   </a:t>
            </a:r>
            <a:r>
              <a:rPr lang="en-US" sz="2000" dirty="0" err="1" smtClean="0"/>
              <a:t>Begitu</a:t>
            </a:r>
            <a:r>
              <a:rPr lang="en-US" sz="2000" dirty="0" smtClean="0"/>
              <a:t> pula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hardwarenya</a:t>
            </a:r>
            <a:r>
              <a:rPr lang="en-US" sz="2000" dirty="0" smtClean="0"/>
              <a:t>.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Kalimatnya</a:t>
            </a:r>
            <a:r>
              <a:rPr lang="en-US" sz="2000" dirty="0" smtClean="0"/>
              <a:t> </a:t>
            </a:r>
            <a:r>
              <a:rPr lang="en-US" sz="2000" dirty="0" err="1" smtClean="0"/>
              <a:t>tolong</a:t>
            </a:r>
            <a:r>
              <a:rPr lang="en-US" sz="2000" dirty="0" smtClean="0"/>
              <a:t> </a:t>
            </a:r>
            <a:r>
              <a:rPr lang="en-US" sz="2000" dirty="0" err="1" smtClean="0"/>
              <a:t>disingkat</a:t>
            </a:r>
            <a:r>
              <a:rPr lang="en-US" sz="2000" dirty="0" smtClean="0"/>
              <a:t>.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Beri</a:t>
            </a:r>
            <a:r>
              <a:rPr lang="en-US" sz="2000" dirty="0" smtClean="0"/>
              <a:t> </a:t>
            </a:r>
            <a:r>
              <a:rPr lang="en-US" sz="2000" dirty="0" err="1" smtClean="0"/>
              <a:t>judul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gambar</a:t>
            </a:r>
            <a:r>
              <a:rPr lang="en-US" sz="2000" dirty="0" smtClean="0"/>
              <a:t> yang </a:t>
            </a:r>
            <a:r>
              <a:rPr lang="en-US" sz="2000" dirty="0" err="1" smtClean="0"/>
              <a:t>ditampilkan</a:t>
            </a:r>
            <a:r>
              <a:rPr lang="en-US" sz="2000" dirty="0" smtClean="0"/>
              <a:t>.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Detailkan</a:t>
            </a:r>
            <a:r>
              <a:rPr lang="en-US" sz="2000" dirty="0" smtClean="0"/>
              <a:t> </a:t>
            </a:r>
            <a:r>
              <a:rPr lang="en-US" sz="2000" dirty="0" err="1" smtClean="0"/>
              <a:t>kesimpulan</a:t>
            </a:r>
            <a:r>
              <a:rPr lang="en-US" sz="2000" dirty="0" smtClean="0"/>
              <a:t> </a:t>
            </a:r>
            <a:r>
              <a:rPr lang="en-US" sz="2000" dirty="0" err="1" smtClean="0"/>
              <a:t>nomor</a:t>
            </a:r>
            <a:r>
              <a:rPr lang="en-US" sz="2000" dirty="0" smtClean="0"/>
              <a:t> 2</a:t>
            </a: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b="1" u="sng" dirty="0" err="1" smtClean="0"/>
              <a:t>Tambahkan</a:t>
            </a:r>
            <a:r>
              <a:rPr lang="en-US" sz="2000" b="1" u="sng" dirty="0" smtClean="0"/>
              <a:t> </a:t>
            </a:r>
            <a:r>
              <a:rPr lang="en-US" sz="2000" b="1" u="sng" dirty="0" err="1"/>
              <a:t>jawaban</a:t>
            </a:r>
            <a:r>
              <a:rPr lang="en-US" sz="2000" b="1" u="sng" dirty="0"/>
              <a:t> </a:t>
            </a:r>
            <a:r>
              <a:rPr lang="en-US" sz="2000" b="1" u="sng" dirty="0" err="1"/>
              <a:t>dari</a:t>
            </a:r>
            <a:r>
              <a:rPr lang="en-US" sz="2000" b="1" u="sng" dirty="0"/>
              <a:t> </a:t>
            </a:r>
            <a:r>
              <a:rPr lang="en-US" sz="2000" b="1" u="sng" dirty="0" err="1"/>
              <a:t>Pertanyaan</a:t>
            </a:r>
            <a:r>
              <a:rPr lang="en-US" sz="2000" b="1" u="sng" dirty="0"/>
              <a:t> </a:t>
            </a:r>
            <a:r>
              <a:rPr lang="en-US" sz="2000" b="1" u="sng" dirty="0" err="1"/>
              <a:t>berikut</a:t>
            </a:r>
            <a:r>
              <a:rPr lang="en-US" sz="2000" b="1" u="sng" dirty="0" smtClean="0"/>
              <a:t>:</a:t>
            </a:r>
          </a:p>
          <a:p>
            <a:pPr marL="0" indent="0">
              <a:buNone/>
            </a:pPr>
            <a:r>
              <a:rPr lang="en-US" sz="2000" dirty="0" smtClean="0"/>
              <a:t>1.  </a:t>
            </a:r>
            <a:r>
              <a:rPr lang="en-US" sz="2000" dirty="0" err="1" smtClean="0"/>
              <a:t>Irham</a:t>
            </a:r>
            <a:r>
              <a:rPr lang="en-US" sz="2000" dirty="0" smtClean="0"/>
              <a:t>, yang </a:t>
            </a:r>
            <a:r>
              <a:rPr lang="en-US" sz="2000" dirty="0" err="1" smtClean="0"/>
              <a:t>mempengaruhi</a:t>
            </a:r>
            <a:r>
              <a:rPr lang="en-US" sz="2000" dirty="0" smtClean="0"/>
              <a:t> </a:t>
            </a:r>
            <a:r>
              <a:rPr lang="en-US" sz="2000" dirty="0" err="1" smtClean="0"/>
              <a:t>kecepatan</a:t>
            </a:r>
            <a:r>
              <a:rPr lang="en-US" sz="2000" dirty="0" smtClean="0"/>
              <a:t> </a:t>
            </a:r>
            <a:r>
              <a:rPr lang="en-US" sz="2000" dirty="0" err="1" smtClean="0"/>
              <a:t>wifi</a:t>
            </a:r>
            <a:r>
              <a:rPr lang="en-US" sz="2000" dirty="0" smtClean="0"/>
              <a:t>?   </a:t>
            </a:r>
            <a:r>
              <a:rPr lang="en-US" sz="2000" dirty="0" err="1" smtClean="0"/>
              <a:t>Apakah</a:t>
            </a:r>
            <a:r>
              <a:rPr lang="en-US" sz="2000" dirty="0" smtClean="0"/>
              <a:t> </a:t>
            </a:r>
            <a:r>
              <a:rPr lang="en-US" sz="2000" dirty="0" err="1" smtClean="0"/>
              <a:t>teknologi</a:t>
            </a:r>
            <a:r>
              <a:rPr lang="en-US" sz="2000" dirty="0" smtClean="0"/>
              <a:t> </a:t>
            </a:r>
            <a:r>
              <a:rPr lang="en-US" sz="2000" dirty="0" err="1" smtClean="0"/>
              <a:t>wifi</a:t>
            </a:r>
            <a:r>
              <a:rPr lang="en-US" sz="2000" dirty="0" smtClean="0"/>
              <a:t>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bisa</a:t>
            </a:r>
            <a:r>
              <a:rPr lang="en-US" sz="2000" dirty="0" smtClean="0"/>
              <a:t> </a:t>
            </a:r>
            <a:r>
              <a:rPr lang="en-US" sz="2000" dirty="0" err="1" smtClean="0"/>
              <a:t>menghasilkan</a:t>
            </a:r>
            <a:r>
              <a:rPr lang="en-US" sz="2000" dirty="0" smtClean="0"/>
              <a:t> </a:t>
            </a:r>
            <a:r>
              <a:rPr lang="en-US" sz="2000" dirty="0" err="1" smtClean="0"/>
              <a:t>koneksi</a:t>
            </a:r>
            <a:r>
              <a:rPr lang="en-US" sz="2000" dirty="0" smtClean="0"/>
              <a:t> </a:t>
            </a:r>
            <a:r>
              <a:rPr lang="en-US" sz="2000" dirty="0" err="1" smtClean="0"/>
              <a:t>sinyal</a:t>
            </a:r>
            <a:r>
              <a:rPr lang="en-US" sz="2000" dirty="0" smtClean="0"/>
              <a:t> yang </a:t>
            </a:r>
            <a:r>
              <a:rPr lang="en-US" sz="2000" dirty="0" err="1" smtClean="0"/>
              <a:t>sama</a:t>
            </a:r>
            <a:r>
              <a:rPr lang="en-US" sz="2000" dirty="0" smtClean="0"/>
              <a:t> rata?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058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4-6-2018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”NFC”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chemeClr val="accent1"/>
                </a:solidFill>
              </a:rPr>
              <a:t>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Riant</a:t>
            </a:r>
            <a:r>
              <a:rPr lang="en-US" sz="2000" b="1" dirty="0" smtClean="0">
                <a:solidFill>
                  <a:schemeClr val="accent1"/>
                </a:solidFill>
              </a:rPr>
              <a:t>..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Fauzan</a:t>
            </a:r>
            <a:r>
              <a:rPr lang="en-US" sz="2000" b="1" dirty="0" smtClean="0">
                <a:solidFill>
                  <a:schemeClr val="accent1"/>
                </a:solidFill>
              </a:rPr>
              <a:t>..    Ramadhan…</a:t>
            </a:r>
            <a:endParaRPr lang="en-US" sz="2000" dirty="0"/>
          </a:p>
          <a:p>
            <a:pPr marL="0" indent="0">
              <a:buNone/>
            </a:pPr>
            <a:r>
              <a:rPr lang="en-US" sz="2000" b="1" u="sng" dirty="0" err="1" smtClean="0"/>
              <a:t>Komentar</a:t>
            </a:r>
            <a:r>
              <a:rPr lang="en-US" sz="2000" b="1" u="sng" dirty="0" smtClean="0"/>
              <a:t> </a:t>
            </a:r>
            <a:r>
              <a:rPr lang="en-US" sz="2000" b="1" u="sng" dirty="0" err="1" smtClean="0"/>
              <a:t>saya</a:t>
            </a:r>
            <a:r>
              <a:rPr lang="en-US" sz="2000" b="1" u="sng" dirty="0" smtClean="0"/>
              <a:t>: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membaca</a:t>
            </a:r>
            <a:r>
              <a:rPr lang="en-US" sz="2000" dirty="0" smtClean="0"/>
              <a:t> slide </a:t>
            </a:r>
            <a:r>
              <a:rPr lang="en-US" sz="2000" dirty="0" err="1" smtClean="0"/>
              <a:t>secara</a:t>
            </a:r>
            <a:r>
              <a:rPr lang="en-US" sz="2000" dirty="0" smtClean="0"/>
              <a:t> full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Revisi</a:t>
            </a:r>
            <a:r>
              <a:rPr lang="en-US" sz="2000" dirty="0" smtClean="0"/>
              <a:t> </a:t>
            </a:r>
            <a:r>
              <a:rPr lang="en-US" sz="2000" dirty="0" err="1" smtClean="0"/>
              <a:t>kesimpulannya</a:t>
            </a: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b="1" u="sng" dirty="0" err="1" smtClean="0"/>
              <a:t>Tambahkan</a:t>
            </a:r>
            <a:r>
              <a:rPr lang="en-US" sz="2000" b="1" u="sng" dirty="0" smtClean="0"/>
              <a:t> </a:t>
            </a:r>
            <a:r>
              <a:rPr lang="en-US" sz="2000" b="1" u="sng" dirty="0" err="1"/>
              <a:t>jawaban</a:t>
            </a:r>
            <a:r>
              <a:rPr lang="en-US" sz="2000" b="1" u="sng" dirty="0"/>
              <a:t> </a:t>
            </a:r>
            <a:r>
              <a:rPr lang="en-US" sz="2000" b="1" u="sng" dirty="0" err="1"/>
              <a:t>dari</a:t>
            </a:r>
            <a:r>
              <a:rPr lang="en-US" sz="2000" b="1" u="sng" dirty="0"/>
              <a:t> </a:t>
            </a:r>
            <a:r>
              <a:rPr lang="en-US" sz="2000" b="1" u="sng" dirty="0" err="1"/>
              <a:t>Pertanyaan</a:t>
            </a:r>
            <a:r>
              <a:rPr lang="en-US" sz="2000" b="1" u="sng" dirty="0"/>
              <a:t> </a:t>
            </a:r>
            <a:r>
              <a:rPr lang="en-US" sz="2000" b="1" u="sng" dirty="0" err="1"/>
              <a:t>berikut</a:t>
            </a:r>
            <a:r>
              <a:rPr lang="en-US" sz="2000" b="1" u="sng" dirty="0" smtClean="0"/>
              <a:t>: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Mengapa</a:t>
            </a:r>
            <a:r>
              <a:rPr lang="en-US" sz="2000" dirty="0" smtClean="0"/>
              <a:t> NFC </a:t>
            </a:r>
            <a:r>
              <a:rPr lang="en-US" sz="2000" dirty="0" err="1" smtClean="0"/>
              <a:t>dipakai</a:t>
            </a:r>
            <a:r>
              <a:rPr lang="en-US" sz="2000" dirty="0" smtClean="0"/>
              <a:t>? </a:t>
            </a:r>
            <a:r>
              <a:rPr lang="en-US" sz="2000" dirty="0" err="1" smtClean="0"/>
              <a:t>Padahal</a:t>
            </a:r>
            <a:r>
              <a:rPr lang="en-US" sz="2000" dirty="0" smtClean="0"/>
              <a:t> </a:t>
            </a:r>
            <a:r>
              <a:rPr lang="en-US" sz="2000" dirty="0" err="1" smtClean="0"/>
              <a:t>banyak</a:t>
            </a:r>
            <a:r>
              <a:rPr lang="en-US" sz="2000" dirty="0" smtClean="0"/>
              <a:t> </a:t>
            </a:r>
            <a:r>
              <a:rPr lang="en-US" sz="2000" dirty="0" err="1" smtClean="0"/>
              <a:t>kekurangannya</a:t>
            </a:r>
            <a:r>
              <a:rPr lang="en-US" sz="2000" dirty="0" smtClean="0"/>
              <a:t>.    </a:t>
            </a:r>
            <a:r>
              <a:rPr lang="en-US" sz="2000" dirty="0" err="1" smtClean="0"/>
              <a:t>Sebenarnya</a:t>
            </a:r>
            <a:r>
              <a:rPr lang="en-US" sz="2000" dirty="0" smtClean="0"/>
              <a:t> </a:t>
            </a:r>
            <a:r>
              <a:rPr lang="en-US" sz="2000" dirty="0" err="1" smtClean="0"/>
              <a:t>apa</a:t>
            </a:r>
            <a:r>
              <a:rPr lang="en-US" sz="2000" dirty="0" smtClean="0"/>
              <a:t> </a:t>
            </a:r>
            <a:r>
              <a:rPr lang="en-US" sz="2000" dirty="0" err="1" smtClean="0"/>
              <a:t>keunggulan</a:t>
            </a:r>
            <a:r>
              <a:rPr lang="en-US" sz="2000" dirty="0" smtClean="0"/>
              <a:t> </a:t>
            </a:r>
            <a:r>
              <a:rPr lang="en-US" sz="2000" dirty="0" err="1" smtClean="0"/>
              <a:t>utamanya</a:t>
            </a:r>
            <a:r>
              <a:rPr lang="en-US" sz="2000" dirty="0" smtClean="0"/>
              <a:t>?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Apa</a:t>
            </a:r>
            <a:r>
              <a:rPr lang="en-US" sz="2000" dirty="0" smtClean="0"/>
              <a:t> </a:t>
            </a:r>
            <a:r>
              <a:rPr lang="en-US" sz="2000" dirty="0" err="1" smtClean="0"/>
              <a:t>alasannya</a:t>
            </a:r>
            <a:r>
              <a:rPr lang="en-US" sz="2000" dirty="0" smtClean="0"/>
              <a:t> </a:t>
            </a:r>
            <a:r>
              <a:rPr lang="en-US" sz="2000" dirty="0" err="1" smtClean="0"/>
              <a:t>menggunakan</a:t>
            </a:r>
            <a:r>
              <a:rPr lang="en-US" sz="2000" dirty="0" smtClean="0"/>
              <a:t> </a:t>
            </a:r>
            <a:r>
              <a:rPr lang="en-US" sz="2000" dirty="0" err="1" smtClean="0"/>
              <a:t>dalil</a:t>
            </a:r>
            <a:r>
              <a:rPr lang="en-US" sz="2000" dirty="0" smtClean="0"/>
              <a:t> </a:t>
            </a:r>
            <a:r>
              <a:rPr lang="en-US" sz="2000" dirty="0" err="1" smtClean="0"/>
              <a:t>tadi</a:t>
            </a:r>
            <a:r>
              <a:rPr lang="en-US" sz="2000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4233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4-6-2018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”RADAR KAPAL”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chemeClr val="accent1"/>
                </a:solidFill>
              </a:rPr>
              <a:t>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Eko</a:t>
            </a:r>
            <a:r>
              <a:rPr lang="en-US" sz="2000" b="1" dirty="0" smtClean="0">
                <a:solidFill>
                  <a:schemeClr val="accent1"/>
                </a:solidFill>
              </a:rPr>
              <a:t> </a:t>
            </a:r>
            <a:r>
              <a:rPr lang="en-US" sz="2000" b="1" dirty="0" err="1" smtClean="0">
                <a:solidFill>
                  <a:schemeClr val="accent1"/>
                </a:solidFill>
              </a:rPr>
              <a:t>Wahyu</a:t>
            </a:r>
            <a:r>
              <a:rPr lang="en-US" sz="2000" b="1" dirty="0" smtClean="0">
                <a:solidFill>
                  <a:schemeClr val="accent1"/>
                </a:solidFill>
              </a:rPr>
              <a:t>.</a:t>
            </a:r>
            <a:r>
              <a:rPr lang="en-US" sz="2000" b="1" dirty="0" smtClean="0">
                <a:solidFill>
                  <a:schemeClr val="accent1"/>
                </a:solidFill>
              </a:rPr>
              <a:t>..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Andrian</a:t>
            </a:r>
            <a:r>
              <a:rPr lang="en-US" sz="2000" b="1" dirty="0" smtClean="0">
                <a:solidFill>
                  <a:schemeClr val="accent1"/>
                </a:solidFill>
              </a:rPr>
              <a:t> Shaiful</a:t>
            </a:r>
            <a:r>
              <a:rPr lang="en-US" sz="2000" b="1" dirty="0" smtClean="0">
                <a:solidFill>
                  <a:schemeClr val="accent1"/>
                </a:solidFill>
              </a:rPr>
              <a:t>..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Dika</a:t>
            </a:r>
            <a:r>
              <a:rPr lang="en-US" sz="2000" b="1" dirty="0" smtClean="0">
                <a:solidFill>
                  <a:schemeClr val="accent1"/>
                </a:solidFill>
              </a:rPr>
              <a:t> </a:t>
            </a:r>
            <a:r>
              <a:rPr lang="en-US" sz="2000" b="1" dirty="0" err="1" smtClean="0">
                <a:solidFill>
                  <a:schemeClr val="accent1"/>
                </a:solidFill>
              </a:rPr>
              <a:t>Bagus</a:t>
            </a:r>
            <a:r>
              <a:rPr lang="en-US" sz="2000" b="1" dirty="0" smtClean="0">
                <a:solidFill>
                  <a:schemeClr val="accent1"/>
                </a:solidFill>
              </a:rPr>
              <a:t>..     M. </a:t>
            </a:r>
            <a:r>
              <a:rPr lang="en-US" sz="2000" b="1" dirty="0" err="1" smtClean="0">
                <a:solidFill>
                  <a:schemeClr val="accent1"/>
                </a:solidFill>
              </a:rPr>
              <a:t>Syifaun</a:t>
            </a:r>
            <a:r>
              <a:rPr lang="en-US" sz="2000" b="1" dirty="0" smtClean="0">
                <a:solidFill>
                  <a:schemeClr val="accent1"/>
                </a:solidFill>
              </a:rPr>
              <a:t> </a:t>
            </a:r>
            <a:r>
              <a:rPr lang="en-US" sz="2000" b="1" dirty="0" err="1" smtClean="0">
                <a:solidFill>
                  <a:schemeClr val="accent1"/>
                </a:solidFill>
              </a:rPr>
              <a:t>Naim</a:t>
            </a:r>
            <a:r>
              <a:rPr lang="en-US" sz="2000" b="1" dirty="0" smtClean="0">
                <a:solidFill>
                  <a:schemeClr val="accent1"/>
                </a:solidFill>
              </a:rPr>
              <a:t>..</a:t>
            </a:r>
            <a:endParaRPr lang="en-US" sz="2000" dirty="0"/>
          </a:p>
          <a:p>
            <a:pPr marL="0" indent="0">
              <a:buNone/>
            </a:pPr>
            <a:r>
              <a:rPr lang="en-US" sz="2000" b="1" u="sng" dirty="0" err="1" smtClean="0"/>
              <a:t>Komentar</a:t>
            </a:r>
            <a:r>
              <a:rPr lang="en-US" sz="2000" b="1" u="sng" dirty="0" smtClean="0"/>
              <a:t> </a:t>
            </a:r>
            <a:r>
              <a:rPr lang="en-US" sz="2000" b="1" u="sng" dirty="0" err="1" smtClean="0"/>
              <a:t>saya</a:t>
            </a:r>
            <a:r>
              <a:rPr lang="en-US" sz="2000" b="1" u="sng" dirty="0" smtClean="0"/>
              <a:t>: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membaca</a:t>
            </a:r>
            <a:r>
              <a:rPr lang="en-US" sz="2000" dirty="0" smtClean="0"/>
              <a:t> slide </a:t>
            </a:r>
            <a:r>
              <a:rPr lang="en-US" sz="2000" dirty="0" err="1" smtClean="0"/>
              <a:t>secara</a:t>
            </a:r>
            <a:r>
              <a:rPr lang="en-US" sz="2000" dirty="0" smtClean="0"/>
              <a:t> full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Cek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revisi</a:t>
            </a:r>
            <a:r>
              <a:rPr lang="en-US" sz="2000" dirty="0" smtClean="0"/>
              <a:t> </a:t>
            </a:r>
            <a:r>
              <a:rPr lang="en-US" sz="2000" dirty="0" err="1" smtClean="0"/>
              <a:t>ejaan</a:t>
            </a:r>
            <a:r>
              <a:rPr lang="en-US" sz="2000" dirty="0"/>
              <a:t> </a:t>
            </a:r>
            <a:r>
              <a:rPr lang="en-US" sz="2000" dirty="0" err="1" smtClean="0"/>
              <a:t>yg</a:t>
            </a:r>
            <a:r>
              <a:rPr lang="en-US" sz="2000" dirty="0" smtClean="0"/>
              <a:t> </a:t>
            </a:r>
            <a:r>
              <a:rPr lang="en-US" sz="2000" dirty="0" err="1" smtClean="0"/>
              <a:t>salah</a:t>
            </a:r>
            <a:r>
              <a:rPr lang="en-US" sz="2000" dirty="0" smtClean="0"/>
              <a:t>, </a:t>
            </a:r>
            <a:r>
              <a:rPr lang="en-US" sz="2000" dirty="0" err="1" smtClean="0"/>
              <a:t>contohnya</a:t>
            </a:r>
            <a:r>
              <a:rPr lang="en-US" sz="2000" dirty="0" smtClean="0"/>
              <a:t> “</a:t>
            </a:r>
            <a:r>
              <a:rPr lang="en-US" sz="2000" dirty="0" err="1" smtClean="0"/>
              <a:t>baringan</a:t>
            </a:r>
            <a:r>
              <a:rPr lang="en-US" sz="2000" dirty="0" smtClean="0"/>
              <a:t>” </a:t>
            </a:r>
            <a:r>
              <a:rPr lang="en-US" sz="2000" dirty="0" err="1" smtClean="0"/>
              <a:t>itu</a:t>
            </a:r>
            <a:r>
              <a:rPr lang="en-US" sz="2000" dirty="0" smtClean="0"/>
              <a:t> </a:t>
            </a:r>
            <a:r>
              <a:rPr lang="en-US" sz="2000" dirty="0" err="1" smtClean="0"/>
              <a:t>apa</a:t>
            </a:r>
            <a:r>
              <a:rPr lang="en-US" sz="2000" dirty="0" smtClean="0"/>
              <a:t>?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kata “</a:t>
            </a:r>
            <a:r>
              <a:rPr lang="en-US" sz="2000" dirty="0" err="1" smtClean="0"/>
              <a:t>adalah</a:t>
            </a:r>
            <a:r>
              <a:rPr lang="en-US" sz="2000" dirty="0" smtClean="0"/>
              <a:t>”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tebal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kapital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huruf</a:t>
            </a:r>
            <a:r>
              <a:rPr lang="en-US" sz="2000" dirty="0" smtClean="0"/>
              <a:t> </a:t>
            </a:r>
            <a:r>
              <a:rPr lang="en-US" sz="2000" dirty="0" err="1" smtClean="0"/>
              <a:t>depannya</a:t>
            </a:r>
            <a:r>
              <a:rPr lang="en-US" sz="2000" dirty="0" smtClean="0"/>
              <a:t>.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Kalau</a:t>
            </a:r>
            <a:r>
              <a:rPr lang="en-US" sz="2000" dirty="0" smtClean="0"/>
              <a:t> </a:t>
            </a:r>
            <a:r>
              <a:rPr lang="en-US" sz="2000" dirty="0" err="1" smtClean="0"/>
              <a:t>sudah</a:t>
            </a:r>
            <a:r>
              <a:rPr lang="en-US" sz="2000" dirty="0" smtClean="0"/>
              <a:t> “bullet”, </a:t>
            </a: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pakai</a:t>
            </a:r>
            <a:r>
              <a:rPr lang="en-US" sz="2000" dirty="0" smtClean="0"/>
              <a:t> “numbering”,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sebaliknya</a:t>
            </a:r>
            <a:r>
              <a:rPr lang="en-US" sz="2000" dirty="0" smtClean="0"/>
              <a:t>.</a:t>
            </a:r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b="1" u="sng" dirty="0" err="1" smtClean="0"/>
              <a:t>Tambahkan</a:t>
            </a:r>
            <a:r>
              <a:rPr lang="en-US" sz="2000" b="1" u="sng" dirty="0" smtClean="0"/>
              <a:t> </a:t>
            </a:r>
            <a:r>
              <a:rPr lang="en-US" sz="2000" b="1" u="sng" dirty="0" err="1"/>
              <a:t>jawaban</a:t>
            </a:r>
            <a:r>
              <a:rPr lang="en-US" sz="2000" b="1" u="sng" dirty="0"/>
              <a:t> </a:t>
            </a:r>
            <a:r>
              <a:rPr lang="en-US" sz="2000" b="1" u="sng" dirty="0" err="1"/>
              <a:t>dari</a:t>
            </a:r>
            <a:r>
              <a:rPr lang="en-US" sz="2000" b="1" u="sng" dirty="0"/>
              <a:t> </a:t>
            </a:r>
            <a:r>
              <a:rPr lang="en-US" sz="2000" b="1" u="sng" dirty="0" err="1"/>
              <a:t>Pertanyaan</a:t>
            </a:r>
            <a:r>
              <a:rPr lang="en-US" sz="2000" b="1" u="sng" dirty="0"/>
              <a:t> </a:t>
            </a:r>
            <a:r>
              <a:rPr lang="en-US" sz="2000" b="1" u="sng" dirty="0" err="1"/>
              <a:t>berikut</a:t>
            </a:r>
            <a:r>
              <a:rPr lang="en-US" sz="2000" b="1" u="sng" dirty="0" smtClean="0"/>
              <a:t>:</a:t>
            </a:r>
          </a:p>
          <a:p>
            <a:pPr marL="0" indent="0">
              <a:buNone/>
            </a:pPr>
            <a:r>
              <a:rPr lang="en-US" sz="2000" dirty="0" err="1" smtClean="0"/>
              <a:t>Apa</a:t>
            </a:r>
            <a:r>
              <a:rPr lang="en-US" sz="2000" dirty="0" smtClean="0"/>
              <a:t> </a:t>
            </a:r>
            <a:r>
              <a:rPr lang="en-US" sz="2000" dirty="0" err="1" smtClean="0"/>
              <a:t>bedanya</a:t>
            </a:r>
            <a:r>
              <a:rPr lang="en-US" sz="2000" dirty="0" smtClean="0"/>
              <a:t> radar gun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radar </a:t>
            </a:r>
            <a:r>
              <a:rPr lang="en-US" sz="2000" dirty="0" err="1" smtClean="0"/>
              <a:t>kapal</a:t>
            </a:r>
            <a:r>
              <a:rPr lang="en-US" sz="2000" dirty="0" smtClean="0"/>
              <a:t> </a:t>
            </a:r>
            <a:r>
              <a:rPr lang="en-US" sz="2000" dirty="0" err="1" smtClean="0"/>
              <a:t>dari</a:t>
            </a:r>
            <a:r>
              <a:rPr lang="en-US" sz="2000" dirty="0" smtClean="0"/>
              <a:t> </a:t>
            </a:r>
            <a:r>
              <a:rPr lang="en-US" sz="2000" dirty="0" err="1" smtClean="0"/>
              <a:t>segi</a:t>
            </a:r>
            <a:r>
              <a:rPr lang="en-US" sz="2000" dirty="0" smtClean="0"/>
              <a:t> </a:t>
            </a:r>
            <a:r>
              <a:rPr lang="en-US" sz="2000" dirty="0" err="1" smtClean="0"/>
              <a:t>infrasrukturnya</a:t>
            </a:r>
            <a:r>
              <a:rPr lang="en-US" sz="2000" dirty="0"/>
              <a:t>?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227332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4-6-2018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”FACE UNLOCK”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chemeClr val="accent1"/>
                </a:solidFill>
              </a:rPr>
              <a:t>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Dery</a:t>
            </a:r>
            <a:r>
              <a:rPr lang="en-US" sz="2000" b="1" dirty="0" smtClean="0">
                <a:solidFill>
                  <a:schemeClr val="accent1"/>
                </a:solidFill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</a:rPr>
              <a:t>…  </a:t>
            </a:r>
            <a:r>
              <a:rPr lang="en-US" sz="2000" b="1" dirty="0" smtClean="0">
                <a:solidFill>
                  <a:schemeClr val="accent1"/>
                </a:solidFill>
              </a:rPr>
              <a:t>   </a:t>
            </a:r>
            <a:r>
              <a:rPr lang="en-US" sz="2000" b="1" dirty="0" err="1" smtClean="0">
                <a:solidFill>
                  <a:schemeClr val="accent1"/>
                </a:solidFill>
              </a:rPr>
              <a:t>Vebri</a:t>
            </a:r>
            <a:r>
              <a:rPr lang="en-US" sz="2000" b="1" dirty="0" smtClean="0">
                <a:solidFill>
                  <a:schemeClr val="bg1"/>
                </a:solidFill>
              </a:rPr>
              <a:t>.. </a:t>
            </a:r>
            <a:r>
              <a:rPr lang="en-US" sz="2000" b="1" dirty="0" smtClean="0">
                <a:solidFill>
                  <a:schemeClr val="accent1"/>
                </a:solidFill>
              </a:rPr>
              <a:t>   </a:t>
            </a:r>
            <a:r>
              <a:rPr lang="en-US" sz="2000" b="1" dirty="0" err="1" smtClean="0">
                <a:solidFill>
                  <a:schemeClr val="accent1"/>
                </a:solidFill>
              </a:rPr>
              <a:t>Fatchur</a:t>
            </a:r>
            <a:r>
              <a:rPr lang="en-US" sz="2000" b="1" dirty="0" smtClean="0">
                <a:solidFill>
                  <a:schemeClr val="bg1"/>
                </a:solidFill>
              </a:rPr>
              <a:t>..</a:t>
            </a:r>
            <a:r>
              <a:rPr lang="en-US" sz="2000" b="1" dirty="0" smtClean="0">
                <a:solidFill>
                  <a:schemeClr val="accent1"/>
                </a:solidFill>
              </a:rPr>
              <a:t>     Ahmad</a:t>
            </a:r>
            <a:r>
              <a:rPr lang="en-US" sz="2000" b="1" dirty="0" smtClean="0">
                <a:solidFill>
                  <a:schemeClr val="bg1"/>
                </a:solidFill>
              </a:rPr>
              <a:t>…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b="1" u="sng" dirty="0" smtClean="0"/>
          </a:p>
          <a:p>
            <a:pPr marL="0" indent="0">
              <a:buNone/>
            </a:pPr>
            <a:r>
              <a:rPr lang="en-US" sz="2000" b="1" u="sng" dirty="0" err="1" smtClean="0"/>
              <a:t>Komentar</a:t>
            </a:r>
            <a:r>
              <a:rPr lang="en-US" sz="2000" b="1" u="sng" dirty="0" smtClean="0"/>
              <a:t> </a:t>
            </a:r>
            <a:r>
              <a:rPr lang="en-US" sz="2000" b="1" u="sng" dirty="0" err="1" smtClean="0"/>
              <a:t>saya</a:t>
            </a:r>
            <a:r>
              <a:rPr lang="en-US" sz="2000" b="1" u="sng" dirty="0" smtClean="0"/>
              <a:t>: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setiap</a:t>
            </a:r>
            <a:r>
              <a:rPr lang="en-US" sz="2000" dirty="0" smtClean="0"/>
              <a:t> slide </a:t>
            </a:r>
            <a:r>
              <a:rPr lang="en-US" sz="2000" dirty="0" err="1" smtClean="0"/>
              <a:t>ada</a:t>
            </a:r>
            <a:r>
              <a:rPr lang="en-US" sz="2000" dirty="0" smtClean="0"/>
              <a:t> </a:t>
            </a:r>
            <a:r>
              <a:rPr lang="en-US" sz="2000" dirty="0" err="1" smtClean="0"/>
              <a:t>judulnya</a:t>
            </a:r>
            <a:r>
              <a:rPr lang="en-US" sz="2000" dirty="0" smtClean="0"/>
              <a:t> di </a:t>
            </a:r>
            <a:r>
              <a:rPr lang="en-US" sz="2000" dirty="0" err="1" smtClean="0"/>
              <a:t>bagian</a:t>
            </a:r>
            <a:r>
              <a:rPr lang="en-US" sz="2000" dirty="0" smtClean="0"/>
              <a:t> </a:t>
            </a:r>
            <a:r>
              <a:rPr lang="en-US" sz="2000" dirty="0" err="1" smtClean="0"/>
              <a:t>atas</a:t>
            </a:r>
            <a:endParaRPr lang="en-US" sz="2000" dirty="0" smtClean="0"/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membaca</a:t>
            </a:r>
            <a:r>
              <a:rPr lang="en-US" sz="2000" dirty="0" smtClean="0"/>
              <a:t> full</a:t>
            </a: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b="1" u="sng" dirty="0" err="1" smtClean="0"/>
              <a:t>Tambahkan</a:t>
            </a:r>
            <a:r>
              <a:rPr lang="en-US" sz="2000" b="1" u="sng" dirty="0" smtClean="0"/>
              <a:t> </a:t>
            </a:r>
            <a:r>
              <a:rPr lang="en-US" sz="2000" b="1" u="sng" dirty="0" err="1"/>
              <a:t>jawaban</a:t>
            </a:r>
            <a:r>
              <a:rPr lang="en-US" sz="2000" b="1" u="sng" dirty="0"/>
              <a:t> </a:t>
            </a:r>
            <a:r>
              <a:rPr lang="en-US" sz="2000" b="1" u="sng" dirty="0" err="1"/>
              <a:t>dari</a:t>
            </a:r>
            <a:r>
              <a:rPr lang="en-US" sz="2000" b="1" u="sng" dirty="0"/>
              <a:t> </a:t>
            </a:r>
            <a:r>
              <a:rPr lang="en-US" sz="2000" b="1" u="sng" dirty="0" err="1"/>
              <a:t>Pertanyaan</a:t>
            </a:r>
            <a:r>
              <a:rPr lang="en-US" sz="2000" b="1" u="sng" dirty="0"/>
              <a:t> </a:t>
            </a:r>
            <a:r>
              <a:rPr lang="en-US" sz="2000" b="1" u="sng" dirty="0" err="1"/>
              <a:t>berikut</a:t>
            </a:r>
            <a:r>
              <a:rPr lang="en-US" sz="2000" b="1" u="sng" dirty="0" smtClean="0"/>
              <a:t>:</a:t>
            </a:r>
          </a:p>
          <a:p>
            <a:pPr marL="0" indent="0">
              <a:buNone/>
            </a:pPr>
            <a:r>
              <a:rPr lang="en-US" sz="2000" dirty="0" err="1" smtClean="0"/>
              <a:t>Apa</a:t>
            </a:r>
            <a:r>
              <a:rPr lang="en-US" sz="2000" dirty="0" smtClean="0"/>
              <a:t> </a:t>
            </a:r>
            <a:r>
              <a:rPr lang="en-US" sz="2000" dirty="0" err="1" smtClean="0"/>
              <a:t>kesulitan</a:t>
            </a:r>
            <a:r>
              <a:rPr lang="en-US" sz="2000" dirty="0" smtClean="0"/>
              <a:t> face unlock </a:t>
            </a:r>
            <a:r>
              <a:rPr lang="en-US" sz="2000" dirty="0" err="1" smtClean="0"/>
              <a:t>dalam</a:t>
            </a:r>
            <a:r>
              <a:rPr lang="en-US" sz="2000" dirty="0" smtClean="0"/>
              <a:t> </a:t>
            </a:r>
            <a:r>
              <a:rPr lang="en-US" sz="2000" dirty="0" err="1" smtClean="0"/>
              <a:t>mendeteksi</a:t>
            </a:r>
            <a:r>
              <a:rPr lang="en-US" sz="2000" dirty="0" smtClean="0"/>
              <a:t> </a:t>
            </a:r>
            <a:r>
              <a:rPr lang="en-US" sz="2000" dirty="0" err="1" smtClean="0"/>
              <a:t>si</a:t>
            </a:r>
            <a:r>
              <a:rPr lang="en-US" sz="2000" dirty="0" smtClean="0"/>
              <a:t> </a:t>
            </a:r>
            <a:r>
              <a:rPr lang="en-US" sz="2000" dirty="0" err="1" smtClean="0"/>
              <a:t>kembar</a:t>
            </a:r>
            <a:r>
              <a:rPr lang="en-US" sz="2000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82154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4-6-2018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”LONG RANGE/</a:t>
            </a:r>
            <a:r>
              <a:rPr lang="en-US" sz="53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LoRa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err="1" smtClean="0">
                <a:solidFill>
                  <a:schemeClr val="accent1"/>
                </a:solidFill>
              </a:rPr>
              <a:t>Syaefudin</a:t>
            </a:r>
            <a:r>
              <a:rPr lang="en-US" sz="2000" b="1" dirty="0" smtClean="0">
                <a:solidFill>
                  <a:schemeClr val="accent1"/>
                </a:solidFill>
              </a:rPr>
              <a:t>…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Supriyadi</a:t>
            </a:r>
            <a:r>
              <a:rPr lang="en-US" sz="2000" b="1" dirty="0" smtClean="0">
                <a:solidFill>
                  <a:schemeClr val="accent1"/>
                </a:solidFill>
              </a:rPr>
              <a:t>…       </a:t>
            </a:r>
            <a:r>
              <a:rPr lang="en-US" sz="2000" b="1" dirty="0" err="1" smtClean="0">
                <a:solidFill>
                  <a:schemeClr val="accent1"/>
                </a:solidFill>
              </a:rPr>
              <a:t>Wahyu</a:t>
            </a:r>
            <a:r>
              <a:rPr lang="en-US" sz="2000" b="1" dirty="0" smtClean="0">
                <a:solidFill>
                  <a:schemeClr val="accent1"/>
                </a:solidFill>
              </a:rPr>
              <a:t> </a:t>
            </a:r>
            <a:r>
              <a:rPr lang="en-US" sz="2000" b="1" dirty="0" err="1" smtClean="0">
                <a:solidFill>
                  <a:schemeClr val="accent1"/>
                </a:solidFill>
              </a:rPr>
              <a:t>T</a:t>
            </a:r>
            <a:r>
              <a:rPr lang="en-US" sz="2000" b="1" dirty="0" err="1" smtClean="0">
                <a:solidFill>
                  <a:schemeClr val="accent1"/>
                </a:solidFill>
              </a:rPr>
              <a:t>itis</a:t>
            </a:r>
            <a:r>
              <a:rPr lang="en-US" sz="2000" b="1" dirty="0" smtClean="0">
                <a:solidFill>
                  <a:schemeClr val="accent1"/>
                </a:solidFill>
              </a:rPr>
              <a:t>…</a:t>
            </a:r>
          </a:p>
          <a:p>
            <a:pPr marL="0" indent="0">
              <a:buNone/>
            </a:pPr>
            <a:endParaRPr lang="en-US" sz="2000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u="sng" dirty="0" err="1" smtClean="0"/>
              <a:t>Komentar</a:t>
            </a:r>
            <a:r>
              <a:rPr lang="en-US" sz="2000" b="1" u="sng" dirty="0" smtClean="0"/>
              <a:t> </a:t>
            </a:r>
            <a:r>
              <a:rPr lang="en-US" sz="2000" b="1" u="sng" dirty="0" err="1" smtClean="0"/>
              <a:t>saya</a:t>
            </a:r>
            <a:r>
              <a:rPr lang="en-US" sz="2000" b="1" u="sng" dirty="0" smtClean="0"/>
              <a:t>: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membaca</a:t>
            </a:r>
            <a:r>
              <a:rPr lang="en-US" sz="2000" dirty="0" smtClean="0"/>
              <a:t> slide </a:t>
            </a:r>
            <a:r>
              <a:rPr lang="en-US" sz="2000" dirty="0" err="1" smtClean="0"/>
              <a:t>secara</a:t>
            </a:r>
            <a:r>
              <a:rPr lang="en-US" sz="2000" dirty="0" smtClean="0"/>
              <a:t> full</a:t>
            </a:r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b="1" u="sng" dirty="0" err="1" smtClean="0"/>
              <a:t>Tambahkan</a:t>
            </a:r>
            <a:r>
              <a:rPr lang="en-US" sz="2000" b="1" u="sng" dirty="0" smtClean="0"/>
              <a:t> </a:t>
            </a:r>
            <a:r>
              <a:rPr lang="en-US" sz="2000" b="1" u="sng" dirty="0" err="1"/>
              <a:t>jawaban</a:t>
            </a:r>
            <a:r>
              <a:rPr lang="en-US" sz="2000" b="1" u="sng" dirty="0"/>
              <a:t> </a:t>
            </a:r>
            <a:r>
              <a:rPr lang="en-US" sz="2000" b="1" u="sng" dirty="0" err="1"/>
              <a:t>dari</a:t>
            </a:r>
            <a:r>
              <a:rPr lang="en-US" sz="2000" b="1" u="sng" dirty="0"/>
              <a:t> </a:t>
            </a:r>
            <a:r>
              <a:rPr lang="en-US" sz="2000" b="1" u="sng" dirty="0" err="1"/>
              <a:t>Pertanyaan</a:t>
            </a:r>
            <a:r>
              <a:rPr lang="en-US" sz="2000" b="1" u="sng" dirty="0"/>
              <a:t> </a:t>
            </a:r>
            <a:r>
              <a:rPr lang="en-US" sz="2000" b="1" u="sng" dirty="0" err="1"/>
              <a:t>berikut</a:t>
            </a:r>
            <a:r>
              <a:rPr lang="en-US" sz="2000" b="1" u="sng" dirty="0" smtClean="0"/>
              <a:t>:</a:t>
            </a:r>
          </a:p>
          <a:p>
            <a:pPr marL="0" indent="0">
              <a:buNone/>
            </a:pPr>
            <a:r>
              <a:rPr lang="en-US" sz="2000" dirty="0" smtClean="0"/>
              <a:t>1.  Aditya, </a:t>
            </a:r>
            <a:r>
              <a:rPr lang="en-US" sz="2000" dirty="0" err="1" smtClean="0"/>
              <a:t>apakah</a:t>
            </a:r>
            <a:r>
              <a:rPr lang="en-US" sz="2000" dirty="0" smtClean="0"/>
              <a:t> LORA </a:t>
            </a:r>
            <a:r>
              <a:rPr lang="en-US" sz="2000" dirty="0" err="1" smtClean="0"/>
              <a:t>sudah</a:t>
            </a:r>
            <a:r>
              <a:rPr lang="en-US" sz="2000" dirty="0" smtClean="0"/>
              <a:t> </a:t>
            </a:r>
            <a:r>
              <a:rPr lang="en-US" sz="2000" dirty="0" err="1" smtClean="0"/>
              <a:t>digunakan</a:t>
            </a:r>
            <a:r>
              <a:rPr lang="en-US" sz="2000" dirty="0" smtClean="0"/>
              <a:t> di  Indonesia?  Data </a:t>
            </a:r>
            <a:r>
              <a:rPr lang="en-US" sz="2000" dirty="0" err="1" smtClean="0"/>
              <a:t>apa</a:t>
            </a:r>
            <a:r>
              <a:rPr lang="en-US" sz="2000" dirty="0" smtClean="0"/>
              <a:t> </a:t>
            </a:r>
            <a:r>
              <a:rPr lang="en-US" sz="2000" dirty="0" err="1" smtClean="0"/>
              <a:t>saja</a:t>
            </a:r>
            <a:r>
              <a:rPr lang="en-US" sz="2000" dirty="0" smtClean="0"/>
              <a:t> yang </a:t>
            </a:r>
            <a:r>
              <a:rPr lang="en-US" sz="2000" dirty="0" err="1" smtClean="0"/>
              <a:t>dikirim</a:t>
            </a:r>
            <a:r>
              <a:rPr lang="en-US" sz="2000" dirty="0" smtClean="0"/>
              <a:t> </a:t>
            </a:r>
            <a:r>
              <a:rPr lang="en-US" sz="2000" dirty="0" err="1" smtClean="0"/>
              <a:t>melalui</a:t>
            </a:r>
            <a:r>
              <a:rPr lang="en-US" sz="2000" dirty="0" smtClean="0"/>
              <a:t> </a:t>
            </a:r>
            <a:r>
              <a:rPr lang="en-US" sz="2000" dirty="0" err="1" smtClean="0"/>
              <a:t>LoRa</a:t>
            </a:r>
            <a:r>
              <a:rPr lang="en-US" sz="2000" dirty="0"/>
              <a:t>?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9162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4-6-2018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”VIRTUAL REALITY”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err="1" smtClean="0">
                <a:solidFill>
                  <a:schemeClr val="accent1"/>
                </a:solidFill>
              </a:rPr>
              <a:t>Anfasal</a:t>
            </a:r>
            <a:r>
              <a:rPr lang="en-US" sz="2000" b="1" dirty="0" smtClean="0">
                <a:solidFill>
                  <a:schemeClr val="accent1"/>
                </a:solidFill>
              </a:rPr>
              <a:t>..     Yugo…</a:t>
            </a:r>
          </a:p>
          <a:p>
            <a:pPr marL="0" indent="0">
              <a:buNone/>
            </a:pPr>
            <a:endParaRPr lang="en-US" sz="2000" b="1" u="sng" dirty="0" smtClean="0"/>
          </a:p>
          <a:p>
            <a:pPr marL="457200" indent="-457200">
              <a:buAutoNum type="arabicPeriod"/>
            </a:pPr>
            <a:r>
              <a:rPr lang="en-US" sz="2000" dirty="0" err="1" smtClean="0"/>
              <a:t>Sebaiknya</a:t>
            </a:r>
            <a:r>
              <a:rPr lang="en-US" sz="2000" dirty="0" smtClean="0"/>
              <a:t> </a:t>
            </a:r>
            <a:r>
              <a:rPr lang="en-US" sz="2000" dirty="0" err="1" smtClean="0"/>
              <a:t>tiap</a:t>
            </a:r>
            <a:r>
              <a:rPr lang="en-US" sz="2000" dirty="0" smtClean="0"/>
              <a:t> </a:t>
            </a:r>
            <a:r>
              <a:rPr lang="en-US" sz="2000" dirty="0" err="1" smtClean="0"/>
              <a:t>halaman</a:t>
            </a:r>
            <a:r>
              <a:rPr lang="en-US" sz="2000" dirty="0" smtClean="0"/>
              <a:t> </a:t>
            </a:r>
            <a:r>
              <a:rPr lang="en-US" sz="2000" dirty="0" err="1" smtClean="0"/>
              <a:t>ada</a:t>
            </a:r>
            <a:r>
              <a:rPr lang="en-US" sz="2000" dirty="0" smtClean="0"/>
              <a:t> </a:t>
            </a:r>
            <a:r>
              <a:rPr lang="en-US" sz="2000" dirty="0" err="1" smtClean="0"/>
              <a:t>judulnya</a:t>
            </a: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b="1" u="sng" dirty="0" err="1" smtClean="0"/>
              <a:t>Tambahkan</a:t>
            </a:r>
            <a:r>
              <a:rPr lang="en-US" sz="2000" b="1" u="sng" dirty="0" smtClean="0"/>
              <a:t> </a:t>
            </a:r>
            <a:r>
              <a:rPr lang="en-US" sz="2000" b="1" u="sng" dirty="0" err="1"/>
              <a:t>jawaban</a:t>
            </a:r>
            <a:r>
              <a:rPr lang="en-US" sz="2000" b="1" u="sng" dirty="0"/>
              <a:t> </a:t>
            </a:r>
            <a:r>
              <a:rPr lang="en-US" sz="2000" b="1" u="sng" dirty="0" err="1"/>
              <a:t>dari</a:t>
            </a:r>
            <a:r>
              <a:rPr lang="en-US" sz="2000" b="1" u="sng" dirty="0"/>
              <a:t> </a:t>
            </a:r>
            <a:r>
              <a:rPr lang="en-US" sz="2000" b="1" u="sng" dirty="0" err="1"/>
              <a:t>Pertanyaan</a:t>
            </a:r>
            <a:r>
              <a:rPr lang="en-US" sz="2000" b="1" u="sng" dirty="0"/>
              <a:t> </a:t>
            </a:r>
            <a:r>
              <a:rPr lang="en-US" sz="2000" b="1" u="sng" dirty="0" err="1"/>
              <a:t>berikut</a:t>
            </a:r>
            <a:r>
              <a:rPr lang="en-US" sz="2000" b="1" u="sng" dirty="0" smtClean="0"/>
              <a:t>:</a:t>
            </a:r>
          </a:p>
          <a:p>
            <a:pPr marL="0" indent="0">
              <a:buNone/>
            </a:pPr>
            <a:r>
              <a:rPr lang="en-US" sz="2000" dirty="0" err="1" smtClean="0"/>
              <a:t>Ibnu</a:t>
            </a:r>
            <a:r>
              <a:rPr lang="en-US" sz="2000" dirty="0" smtClean="0"/>
              <a:t> </a:t>
            </a:r>
            <a:r>
              <a:rPr lang="en-US" sz="2000" dirty="0" err="1" smtClean="0"/>
              <a:t>Wahyu</a:t>
            </a:r>
            <a:r>
              <a:rPr lang="en-US" sz="2000" dirty="0" smtClean="0"/>
              <a:t>, </a:t>
            </a:r>
            <a:r>
              <a:rPr lang="en-US" sz="2000" dirty="0" err="1" smtClean="0"/>
              <a:t>apakah</a:t>
            </a:r>
            <a:r>
              <a:rPr lang="en-US" sz="2000" dirty="0" smtClean="0"/>
              <a:t> video yang </a:t>
            </a:r>
            <a:r>
              <a:rPr lang="en-US" sz="2000" dirty="0" err="1" smtClean="0"/>
              <a:t>digunakan</a:t>
            </a:r>
            <a:r>
              <a:rPr lang="en-US" sz="2000" dirty="0" smtClean="0"/>
              <a:t> di VR </a:t>
            </a:r>
            <a:r>
              <a:rPr lang="en-US" sz="2000" dirty="0" err="1" smtClean="0"/>
              <a:t>itu</a:t>
            </a:r>
            <a:r>
              <a:rPr lang="en-US" sz="2000" dirty="0" smtClean="0"/>
              <a:t> video </a:t>
            </a:r>
            <a:r>
              <a:rPr lang="en-US" sz="2000" dirty="0" err="1" smtClean="0"/>
              <a:t>khusus</a:t>
            </a:r>
            <a:r>
              <a:rPr lang="en-US" sz="2000" dirty="0" smtClean="0"/>
              <a:t> </a:t>
            </a:r>
            <a:r>
              <a:rPr lang="en-US" sz="2000" dirty="0" err="1" smtClean="0"/>
              <a:t>atau</a:t>
            </a:r>
            <a:r>
              <a:rPr lang="en-US" sz="2000" dirty="0" smtClean="0"/>
              <a:t> </a:t>
            </a:r>
            <a:r>
              <a:rPr lang="en-US" sz="2000" dirty="0" err="1" smtClean="0"/>
              <a:t>biasa</a:t>
            </a:r>
            <a:r>
              <a:rPr lang="en-US" sz="2000" dirty="0" smtClean="0"/>
              <a:t>?</a:t>
            </a:r>
          </a:p>
          <a:p>
            <a:pPr marL="0" indent="0">
              <a:buNone/>
            </a:pPr>
            <a:r>
              <a:rPr lang="en-US" sz="2000" dirty="0" err="1" smtClean="0"/>
              <a:t>Helda</a:t>
            </a:r>
            <a:r>
              <a:rPr lang="en-US" sz="2000" dirty="0" smtClean="0"/>
              <a:t>, </a:t>
            </a:r>
            <a:r>
              <a:rPr lang="en-US" sz="2000" dirty="0" err="1" smtClean="0"/>
              <a:t>apakah</a:t>
            </a:r>
            <a:r>
              <a:rPr lang="en-US" sz="2000" dirty="0" smtClean="0"/>
              <a:t> </a:t>
            </a:r>
            <a:r>
              <a:rPr lang="en-US" sz="2000" dirty="0" err="1" smtClean="0"/>
              <a:t>bisa</a:t>
            </a:r>
            <a:r>
              <a:rPr lang="en-US" sz="2000" dirty="0" smtClean="0"/>
              <a:t> </a:t>
            </a:r>
            <a:r>
              <a:rPr lang="en-US" sz="2000" dirty="0" err="1" smtClean="0"/>
              <a:t>membuat</a:t>
            </a:r>
            <a:r>
              <a:rPr lang="en-US" sz="2000" dirty="0" smtClean="0"/>
              <a:t> </a:t>
            </a:r>
            <a:r>
              <a:rPr lang="en-US" sz="2000" dirty="0" err="1" smtClean="0"/>
              <a:t>halusinasi</a:t>
            </a:r>
            <a:r>
              <a:rPr lang="en-US" sz="2000" smtClean="0"/>
              <a:t>?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785967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1588" y="1588"/>
            <a:ext cx="12190412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000">
                <a:latin typeface="Arial" panose="020B0604020202020204" pitchFamily="34" charset="0"/>
              </a:rPr>
              <a:t>CONTOH KONFIGURASI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000">
                <a:latin typeface="Arial" panose="020B0604020202020204" pitchFamily="34" charset="0"/>
              </a:rPr>
              <a:t>INSTALASI TELEPON RUMAH</a:t>
            </a:r>
          </a:p>
        </p:txBody>
      </p:sp>
      <p:pic>
        <p:nvPicPr>
          <p:cNvPr id="6" name="Picture 4" descr="Hasil gambar untuk RJ 11 dan RJ 45 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4298950"/>
            <a:ext cx="4417676" cy="2573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19" y="1851025"/>
            <a:ext cx="11258550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4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>
          <a:xfrm>
            <a:off x="1974850" y="152400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b="1" dirty="0" err="1" smtClean="0">
                <a:solidFill>
                  <a:srgbClr val="0070C0"/>
                </a:solidFill>
              </a:rPr>
              <a:t>Kerangka</a:t>
            </a:r>
            <a:r>
              <a:rPr lang="en-US" altLang="en-US" b="1" dirty="0" smtClean="0">
                <a:solidFill>
                  <a:srgbClr val="0070C0"/>
                </a:solidFill>
              </a:rPr>
              <a:t> PPT </a:t>
            </a:r>
            <a:r>
              <a:rPr lang="en-US" altLang="en-US" b="1" dirty="0" err="1" smtClean="0">
                <a:solidFill>
                  <a:srgbClr val="0070C0"/>
                </a:solidFill>
              </a:rPr>
              <a:t>utk</a:t>
            </a:r>
            <a:r>
              <a:rPr lang="en-US" altLang="en-US" b="1" dirty="0" smtClean="0">
                <a:solidFill>
                  <a:srgbClr val="0070C0"/>
                </a:solidFill>
              </a:rPr>
              <a:t> </a:t>
            </a:r>
            <a:r>
              <a:rPr lang="en-US" altLang="en-US" b="1" dirty="0" err="1" smtClean="0">
                <a:solidFill>
                  <a:srgbClr val="0070C0"/>
                </a:solidFill>
              </a:rPr>
              <a:t>presentasi</a:t>
            </a:r>
            <a:r>
              <a:rPr lang="en-US" altLang="en-US" b="1" dirty="0" smtClean="0">
                <a:solidFill>
                  <a:srgbClr val="0070C0"/>
                </a:solidFill>
              </a:rPr>
              <a:t/>
            </a:r>
            <a:br>
              <a:rPr lang="en-US" altLang="en-US" b="1" dirty="0" smtClean="0">
                <a:solidFill>
                  <a:srgbClr val="0070C0"/>
                </a:solidFill>
              </a:rPr>
            </a:br>
            <a:r>
              <a:rPr lang="en-US" altLang="en-US" b="1" dirty="0" smtClean="0">
                <a:solidFill>
                  <a:srgbClr val="0070C0"/>
                </a:solidFill>
              </a:rPr>
              <a:t>(per </a:t>
            </a:r>
            <a:r>
              <a:rPr lang="en-US" altLang="en-US" b="1" dirty="0" err="1" smtClean="0">
                <a:solidFill>
                  <a:srgbClr val="0070C0"/>
                </a:solidFill>
              </a:rPr>
              <a:t>kelompok</a:t>
            </a:r>
            <a:r>
              <a:rPr lang="en-US" altLang="en-US" b="1" dirty="0" smtClean="0">
                <a:solidFill>
                  <a:srgbClr val="0070C0"/>
                </a:solidFill>
              </a:rPr>
              <a:t> max 10 </a:t>
            </a:r>
            <a:r>
              <a:rPr lang="en-US" altLang="en-US" b="1" dirty="0" err="1" smtClean="0">
                <a:solidFill>
                  <a:srgbClr val="0070C0"/>
                </a:solidFill>
              </a:rPr>
              <a:t>menit</a:t>
            </a:r>
            <a:r>
              <a:rPr lang="en-US" altLang="en-US" b="1" dirty="0" smtClean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38915" name="Content Placeholder 2"/>
          <p:cNvSpPr>
            <a:spLocks noGrp="1"/>
          </p:cNvSpPr>
          <p:nvPr>
            <p:ph idx="1"/>
          </p:nvPr>
        </p:nvSpPr>
        <p:spPr>
          <a:xfrm>
            <a:off x="1974850" y="1581150"/>
            <a:ext cx="8839289" cy="4525963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dirty="0" smtClean="0"/>
              <a:t>Cover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dirty="0" err="1" smtClean="0"/>
              <a:t>Definisi</a:t>
            </a:r>
            <a:endParaRPr lang="en-US" altLang="en-US" dirty="0" smtClean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dirty="0" err="1" smtClean="0"/>
              <a:t>Teknologi</a:t>
            </a:r>
            <a:r>
              <a:rPr lang="en-US" altLang="en-US" dirty="0" smtClean="0"/>
              <a:t> (HW </a:t>
            </a:r>
            <a:r>
              <a:rPr lang="en-US" altLang="en-US" dirty="0" err="1" smtClean="0"/>
              <a:t>dan</a:t>
            </a:r>
            <a:r>
              <a:rPr lang="en-US" altLang="en-US" dirty="0" smtClean="0"/>
              <a:t> SW)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dirty="0" err="1" smtClean="0"/>
              <a:t>Manfaat</a:t>
            </a:r>
            <a:r>
              <a:rPr lang="en-US" altLang="en-US" dirty="0" smtClean="0"/>
              <a:t>/</a:t>
            </a:r>
            <a:r>
              <a:rPr lang="en-US" altLang="en-US" dirty="0" err="1" smtClean="0"/>
              <a:t>kelebihan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dan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kekurangan</a:t>
            </a:r>
            <a:endParaRPr lang="en-US" altLang="en-US" dirty="0" smtClean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dirty="0" err="1" smtClean="0"/>
              <a:t>Contoh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aplikasi</a:t>
            </a:r>
            <a:r>
              <a:rPr lang="en-US" altLang="en-US" dirty="0" smtClean="0"/>
              <a:t> (</a:t>
            </a:r>
            <a:r>
              <a:rPr lang="en-US" altLang="en-US" dirty="0" err="1" smtClean="0"/>
              <a:t>foto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dan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atau</a:t>
            </a:r>
            <a:r>
              <a:rPr lang="en-US" altLang="en-US" dirty="0" smtClean="0"/>
              <a:t> video)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dirty="0" err="1" smtClean="0"/>
              <a:t>Penutup</a:t>
            </a:r>
            <a:r>
              <a:rPr lang="en-US" altLang="en-US" dirty="0" smtClean="0"/>
              <a:t> (</a:t>
            </a:r>
            <a:r>
              <a:rPr lang="en-US" altLang="en-US" dirty="0" err="1" smtClean="0"/>
              <a:t>kesimpulan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dan</a:t>
            </a:r>
            <a:r>
              <a:rPr lang="en-US" altLang="en-US" dirty="0" smtClean="0"/>
              <a:t> saran)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dirty="0" err="1" smtClean="0"/>
              <a:t>Referensi</a:t>
            </a:r>
            <a:endParaRPr lang="en-US" altLang="en-US" dirty="0" smtClean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dirty="0" smtClean="0"/>
              <a:t>1 </a:t>
            </a:r>
            <a:r>
              <a:rPr lang="en-US" altLang="en-US" dirty="0" err="1" smtClean="0"/>
              <a:t>ayat</a:t>
            </a:r>
            <a:r>
              <a:rPr lang="en-US" altLang="en-US" dirty="0" smtClean="0"/>
              <a:t> Al Qur’an </a:t>
            </a:r>
            <a:r>
              <a:rPr lang="en-US" altLang="en-US" dirty="0" err="1" smtClean="0"/>
              <a:t>atau</a:t>
            </a:r>
            <a:r>
              <a:rPr lang="en-US" altLang="en-US" dirty="0" smtClean="0"/>
              <a:t> 1 </a:t>
            </a:r>
            <a:r>
              <a:rPr lang="en-US" altLang="en-US" dirty="0" err="1" smtClean="0"/>
              <a:t>Hadits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Rosulullaah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terkait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teknologi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tsb</a:t>
            </a:r>
            <a:endParaRPr lang="en-US" altLang="en-US" dirty="0" smtClean="0"/>
          </a:p>
        </p:txBody>
      </p:sp>
      <p:sp>
        <p:nvSpPr>
          <p:cNvPr id="38916" name="TextBox 3"/>
          <p:cNvSpPr txBox="1">
            <a:spLocks noChangeArrowheads="1"/>
          </p:cNvSpPr>
          <p:nvPr/>
        </p:nvSpPr>
        <p:spPr bwMode="auto">
          <a:xfrm>
            <a:off x="2706689" y="6107113"/>
            <a:ext cx="676433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b="1" dirty="0" err="1">
                <a:solidFill>
                  <a:srgbClr val="00B050"/>
                </a:solidFill>
                <a:latin typeface="Arial" panose="020B0604020202020204" pitchFamily="34" charset="0"/>
              </a:rPr>
              <a:t>Presentasi</a:t>
            </a:r>
            <a:r>
              <a:rPr lang="en-US" altLang="en-US" sz="1800" b="1" dirty="0">
                <a:solidFill>
                  <a:srgbClr val="00B050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800" b="1" dirty="0" err="1">
                <a:solidFill>
                  <a:srgbClr val="00B050"/>
                </a:solidFill>
                <a:latin typeface="Arial" panose="020B0604020202020204" pitchFamily="34" charset="0"/>
              </a:rPr>
              <a:t>dilakukan</a:t>
            </a:r>
            <a:r>
              <a:rPr lang="en-US" altLang="en-US" sz="1800" b="1" dirty="0">
                <a:solidFill>
                  <a:srgbClr val="00B050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800" b="1" dirty="0" err="1">
                <a:solidFill>
                  <a:srgbClr val="00B050"/>
                </a:solidFill>
                <a:latin typeface="Arial" panose="020B0604020202020204" pitchFamily="34" charset="0"/>
              </a:rPr>
              <a:t>mulai</a:t>
            </a:r>
            <a:r>
              <a:rPr lang="en-US" altLang="en-US" sz="1800" b="1" dirty="0">
                <a:solidFill>
                  <a:srgbClr val="00B050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800" b="1" dirty="0" err="1">
                <a:solidFill>
                  <a:srgbClr val="00B050"/>
                </a:solidFill>
                <a:latin typeface="Arial" panose="020B0604020202020204" pitchFamily="34" charset="0"/>
              </a:rPr>
              <a:t>minggu</a:t>
            </a:r>
            <a:r>
              <a:rPr lang="en-US" altLang="en-US" sz="1800" b="1" dirty="0">
                <a:solidFill>
                  <a:srgbClr val="00B050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800" b="1" dirty="0" err="1">
                <a:solidFill>
                  <a:srgbClr val="00B050"/>
                </a:solidFill>
                <a:latin typeface="Arial" panose="020B0604020202020204" pitchFamily="34" charset="0"/>
              </a:rPr>
              <a:t>kedua</a:t>
            </a:r>
            <a:r>
              <a:rPr lang="en-US" altLang="en-US" sz="1800" b="1" dirty="0">
                <a:solidFill>
                  <a:srgbClr val="00B050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800" b="1" dirty="0" err="1">
                <a:solidFill>
                  <a:srgbClr val="00B050"/>
                </a:solidFill>
                <a:latin typeface="Arial" panose="020B0604020202020204" pitchFamily="34" charset="0"/>
              </a:rPr>
              <a:t>bulan</a:t>
            </a:r>
            <a:r>
              <a:rPr lang="en-US" altLang="en-US" sz="1800" b="1" dirty="0">
                <a:solidFill>
                  <a:srgbClr val="00B050"/>
                </a:solidFill>
                <a:latin typeface="Arial" panose="020B0604020202020204" pitchFamily="34" charset="0"/>
              </a:rPr>
              <a:t> Ramadhan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b="1" dirty="0" err="1">
                <a:solidFill>
                  <a:srgbClr val="00B050"/>
                </a:solidFill>
                <a:latin typeface="Arial" panose="020B0604020202020204" pitchFamily="34" charset="0"/>
              </a:rPr>
              <a:t>sampai</a:t>
            </a:r>
            <a:r>
              <a:rPr lang="en-US" altLang="en-US" sz="1800" b="1" dirty="0">
                <a:solidFill>
                  <a:srgbClr val="00B050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800" b="1" dirty="0" err="1">
                <a:solidFill>
                  <a:srgbClr val="00B050"/>
                </a:solidFill>
                <a:latin typeface="Arial" panose="020B0604020202020204" pitchFamily="34" charset="0"/>
              </a:rPr>
              <a:t>sebelum</a:t>
            </a:r>
            <a:r>
              <a:rPr lang="en-US" altLang="en-US" sz="1800" b="1" dirty="0">
                <a:solidFill>
                  <a:srgbClr val="00B050"/>
                </a:solidFill>
                <a:latin typeface="Arial" panose="020B0604020202020204" pitchFamily="34" charset="0"/>
              </a:rPr>
              <a:t> UAS</a:t>
            </a:r>
          </a:p>
        </p:txBody>
      </p:sp>
    </p:spTree>
    <p:extLst>
      <p:ext uri="{BB962C8B-B14F-4D97-AF65-F5344CB8AC3E}">
        <p14:creationId xmlns:p14="http://schemas.microsoft.com/office/powerpoint/2010/main" val="381728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1981200" y="17463"/>
            <a:ext cx="8229600" cy="1143000"/>
          </a:xfrm>
        </p:spPr>
        <p:txBody>
          <a:bodyPr/>
          <a:lstStyle/>
          <a:p>
            <a:r>
              <a:rPr lang="en-US" altLang="en-US" b="1" dirty="0" err="1" smtClean="0"/>
              <a:t>Rancangan</a:t>
            </a:r>
            <a:r>
              <a:rPr lang="en-US" altLang="en-US" b="1" dirty="0" smtClean="0"/>
              <a:t> </a:t>
            </a:r>
            <a:r>
              <a:rPr lang="en-US" altLang="en-US" b="1" dirty="0" err="1" smtClean="0"/>
              <a:t>Judul</a:t>
            </a:r>
            <a:r>
              <a:rPr lang="en-US" altLang="en-US" b="1" dirty="0" smtClean="0"/>
              <a:t> </a:t>
            </a:r>
            <a:r>
              <a:rPr lang="en-US" altLang="en-US" b="1" dirty="0" err="1" smtClean="0"/>
              <a:t>Presentasi</a:t>
            </a:r>
            <a:r>
              <a:rPr lang="en-US" altLang="en-US" b="1" dirty="0" smtClean="0"/>
              <a:t> </a:t>
            </a:r>
            <a:r>
              <a:rPr lang="en-US" altLang="en-US" b="1" dirty="0" err="1" smtClean="0"/>
              <a:t>Tekom</a:t>
            </a:r>
            <a:r>
              <a:rPr lang="en-US" altLang="en-US" b="1" dirty="0" smtClean="0"/>
              <a:t> </a:t>
            </a:r>
          </a:p>
        </p:txBody>
      </p:sp>
      <p:sp>
        <p:nvSpPr>
          <p:cNvPr id="39939" name="Content Placeholder 2"/>
          <p:cNvSpPr>
            <a:spLocks noGrp="1"/>
          </p:cNvSpPr>
          <p:nvPr>
            <p:ph idx="1"/>
          </p:nvPr>
        </p:nvSpPr>
        <p:spPr>
          <a:xfrm>
            <a:off x="0" y="992315"/>
            <a:ext cx="4767262" cy="552439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en-US" sz="2000" b="1" u="sng" dirty="0">
                <a:solidFill>
                  <a:srgbClr val="0070C0"/>
                </a:solidFill>
              </a:rPr>
              <a:t>KELAS C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>
                <a:solidFill>
                  <a:srgbClr val="0070C0"/>
                </a:solidFill>
              </a:rPr>
              <a:t>Five-G (Ahmad Malik Ibrahim)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>
                <a:solidFill>
                  <a:srgbClr val="0070C0"/>
                </a:solidFill>
              </a:rPr>
              <a:t>NFC (</a:t>
            </a:r>
            <a:r>
              <a:rPr lang="en-US" altLang="en-US" sz="2000" dirty="0" err="1">
                <a:solidFill>
                  <a:srgbClr val="0070C0"/>
                </a:solidFill>
              </a:rPr>
              <a:t>Riant</a:t>
            </a:r>
            <a:r>
              <a:rPr lang="en-US" altLang="en-US" sz="2000" dirty="0">
                <a:solidFill>
                  <a:srgbClr val="0070C0"/>
                </a:solidFill>
              </a:rPr>
              <a:t> R.)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 err="1">
                <a:solidFill>
                  <a:srgbClr val="0070C0"/>
                </a:solidFill>
              </a:rPr>
              <a:t>Satelit</a:t>
            </a:r>
            <a:r>
              <a:rPr lang="en-US" altLang="en-US" sz="2000" dirty="0">
                <a:solidFill>
                  <a:srgbClr val="0070C0"/>
                </a:solidFill>
              </a:rPr>
              <a:t> </a:t>
            </a:r>
            <a:r>
              <a:rPr lang="en-US" altLang="en-US" sz="2000" dirty="0" err="1">
                <a:solidFill>
                  <a:srgbClr val="0070C0"/>
                </a:solidFill>
              </a:rPr>
              <a:t>Cuaca</a:t>
            </a:r>
            <a:r>
              <a:rPr lang="en-US" altLang="en-US" sz="2000" dirty="0">
                <a:solidFill>
                  <a:srgbClr val="0070C0"/>
                </a:solidFill>
              </a:rPr>
              <a:t> (</a:t>
            </a:r>
            <a:r>
              <a:rPr lang="en-US" altLang="en-US" sz="2000" dirty="0" err="1">
                <a:solidFill>
                  <a:srgbClr val="0070C0"/>
                </a:solidFill>
              </a:rPr>
              <a:t>Estu</a:t>
            </a:r>
            <a:r>
              <a:rPr lang="en-US" altLang="en-US" sz="2000" dirty="0">
                <a:solidFill>
                  <a:srgbClr val="0070C0"/>
                </a:solidFill>
              </a:rPr>
              <a:t> N. W.)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>
                <a:solidFill>
                  <a:srgbClr val="0070C0"/>
                </a:solidFill>
              </a:rPr>
              <a:t>SGNL (</a:t>
            </a:r>
            <a:r>
              <a:rPr lang="en-US" altLang="en-US" sz="2000" dirty="0" err="1">
                <a:solidFill>
                  <a:srgbClr val="0070C0"/>
                </a:solidFill>
              </a:rPr>
              <a:t>Faiz</a:t>
            </a:r>
            <a:r>
              <a:rPr lang="en-US" altLang="en-US" sz="2000" dirty="0">
                <a:solidFill>
                  <a:srgbClr val="0070C0"/>
                </a:solidFill>
              </a:rPr>
              <a:t> N. A.)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err="1">
                <a:solidFill>
                  <a:srgbClr val="0070C0"/>
                </a:solidFill>
              </a:rPr>
              <a:t>Navigasi</a:t>
            </a:r>
            <a:r>
              <a:rPr lang="en-US" altLang="en-US" sz="2000" strike="sngStrike" dirty="0">
                <a:solidFill>
                  <a:srgbClr val="0070C0"/>
                </a:solidFill>
              </a:rPr>
              <a:t> </a:t>
            </a:r>
            <a:r>
              <a:rPr lang="en-US" altLang="en-US" sz="2000" strike="sngStrike" dirty="0" err="1">
                <a:solidFill>
                  <a:srgbClr val="0070C0"/>
                </a:solidFill>
              </a:rPr>
              <a:t>Udara</a:t>
            </a:r>
            <a:r>
              <a:rPr lang="en-US" altLang="en-US" sz="2000" strike="sngStrike" dirty="0">
                <a:solidFill>
                  <a:srgbClr val="0070C0"/>
                </a:solidFill>
              </a:rPr>
              <a:t> (M. Irfan I.)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dirty="0">
                <a:solidFill>
                  <a:srgbClr val="0070C0"/>
                </a:solidFill>
              </a:rPr>
              <a:t>Radar (</a:t>
            </a:r>
            <a:r>
              <a:rPr lang="en-US" altLang="en-US" sz="2000" dirty="0" err="1">
                <a:solidFill>
                  <a:srgbClr val="0070C0"/>
                </a:solidFill>
              </a:rPr>
              <a:t>Adi</a:t>
            </a:r>
            <a:r>
              <a:rPr lang="en-US" altLang="en-US" sz="2000" dirty="0">
                <a:solidFill>
                  <a:srgbClr val="0070C0"/>
                </a:solidFill>
              </a:rPr>
              <a:t> </a:t>
            </a:r>
            <a:r>
              <a:rPr lang="en-US" altLang="en-US" sz="2000" dirty="0" err="1">
                <a:solidFill>
                  <a:srgbClr val="0070C0"/>
                </a:solidFill>
              </a:rPr>
              <a:t>Viyo</a:t>
            </a:r>
            <a:r>
              <a:rPr lang="en-US" altLang="en-US" sz="2000" dirty="0">
                <a:solidFill>
                  <a:srgbClr val="0070C0"/>
                </a:solidFill>
              </a:rPr>
              <a:t> N.)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dirty="0" err="1">
                <a:solidFill>
                  <a:srgbClr val="0070C0"/>
                </a:solidFill>
              </a:rPr>
              <a:t>Navigasi</a:t>
            </a:r>
            <a:r>
              <a:rPr lang="en-US" altLang="en-US" sz="2000" dirty="0">
                <a:solidFill>
                  <a:srgbClr val="0070C0"/>
                </a:solidFill>
              </a:rPr>
              <a:t> </a:t>
            </a:r>
            <a:r>
              <a:rPr lang="en-US" altLang="en-US" sz="2000" dirty="0" err="1">
                <a:solidFill>
                  <a:srgbClr val="0070C0"/>
                </a:solidFill>
              </a:rPr>
              <a:t>Laut</a:t>
            </a:r>
            <a:r>
              <a:rPr lang="en-US" altLang="en-US" sz="2000" dirty="0">
                <a:solidFill>
                  <a:srgbClr val="0070C0"/>
                </a:solidFill>
              </a:rPr>
              <a:t> (</a:t>
            </a:r>
            <a:r>
              <a:rPr lang="en-US" altLang="en-US" sz="2000" dirty="0" err="1">
                <a:solidFill>
                  <a:srgbClr val="0070C0"/>
                </a:solidFill>
              </a:rPr>
              <a:t>Andrian</a:t>
            </a:r>
            <a:r>
              <a:rPr lang="en-US" altLang="en-US" sz="2000" dirty="0">
                <a:solidFill>
                  <a:srgbClr val="0070C0"/>
                </a:solidFill>
              </a:rPr>
              <a:t>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dirty="0">
                <a:solidFill>
                  <a:srgbClr val="0070C0"/>
                </a:solidFill>
              </a:rPr>
              <a:t>Wi-Fi (</a:t>
            </a:r>
            <a:r>
              <a:rPr lang="en-US" altLang="en-US" sz="2000" dirty="0" err="1">
                <a:solidFill>
                  <a:srgbClr val="0070C0"/>
                </a:solidFill>
              </a:rPr>
              <a:t>Ardynata</a:t>
            </a:r>
            <a:r>
              <a:rPr lang="en-US" altLang="en-US" sz="2000" dirty="0">
                <a:solidFill>
                  <a:srgbClr val="0070C0"/>
                </a:solidFill>
              </a:rPr>
              <a:t>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dirty="0" err="1">
                <a:solidFill>
                  <a:srgbClr val="0070C0"/>
                </a:solidFill>
              </a:rPr>
              <a:t>Teknologi</a:t>
            </a:r>
            <a:r>
              <a:rPr lang="en-US" altLang="en-US" sz="2000" dirty="0">
                <a:solidFill>
                  <a:srgbClr val="0070C0"/>
                </a:solidFill>
              </a:rPr>
              <a:t> Li-Fi (</a:t>
            </a:r>
            <a:r>
              <a:rPr lang="en-US" altLang="en-US" sz="2000" dirty="0" err="1">
                <a:solidFill>
                  <a:srgbClr val="0070C0"/>
                </a:solidFill>
              </a:rPr>
              <a:t>Puri</a:t>
            </a:r>
            <a:r>
              <a:rPr lang="en-US" altLang="en-US" sz="2000" dirty="0">
                <a:solidFill>
                  <a:srgbClr val="0070C0"/>
                </a:solidFill>
              </a:rPr>
              <a:t>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strike="sngStrike" dirty="0" err="1">
                <a:solidFill>
                  <a:srgbClr val="00B050"/>
                </a:solidFill>
              </a:rPr>
              <a:t>Navigasi</a:t>
            </a:r>
            <a:r>
              <a:rPr lang="en-US" altLang="en-US" sz="2000" strike="sngStrike" dirty="0">
                <a:solidFill>
                  <a:srgbClr val="00B050"/>
                </a:solidFill>
              </a:rPr>
              <a:t> </a:t>
            </a:r>
            <a:r>
              <a:rPr lang="en-US" altLang="en-US" sz="2000" strike="sngStrike" dirty="0" err="1">
                <a:solidFill>
                  <a:srgbClr val="00B050"/>
                </a:solidFill>
              </a:rPr>
              <a:t>Darat</a:t>
            </a:r>
            <a:r>
              <a:rPr lang="en-US" altLang="en-US" sz="2000" strike="sngStrike" dirty="0">
                <a:solidFill>
                  <a:srgbClr val="00B050"/>
                </a:solidFill>
              </a:rPr>
              <a:t> </a:t>
            </a:r>
            <a:r>
              <a:rPr lang="en-US" altLang="en-US" sz="2000" strike="sngStrike" dirty="0" err="1" smtClean="0">
                <a:solidFill>
                  <a:srgbClr val="00B050"/>
                </a:solidFill>
              </a:rPr>
              <a:t>khususnya</a:t>
            </a:r>
            <a:r>
              <a:rPr lang="en-US" altLang="en-US" sz="2000" strike="sngStrike" dirty="0" smtClean="0">
                <a:solidFill>
                  <a:srgbClr val="00B050"/>
                </a:solidFill>
              </a:rPr>
              <a:t> GPS (</a:t>
            </a:r>
            <a:r>
              <a:rPr lang="en-US" altLang="en-US" sz="2000" strike="sngStrike" dirty="0" err="1" smtClean="0">
                <a:solidFill>
                  <a:srgbClr val="00B050"/>
                </a:solidFill>
              </a:rPr>
              <a:t>Ragil</a:t>
            </a:r>
            <a:r>
              <a:rPr lang="en-US" altLang="en-US" sz="2000" strike="sngStrike" dirty="0" smtClean="0">
                <a:solidFill>
                  <a:srgbClr val="00B050"/>
                </a:solidFill>
              </a:rPr>
              <a:t> </a:t>
            </a:r>
            <a:r>
              <a:rPr lang="en-US" altLang="en-US" sz="2000" strike="sngStrike" dirty="0" err="1">
                <a:solidFill>
                  <a:srgbClr val="00B050"/>
                </a:solidFill>
              </a:rPr>
              <a:t>Arif</a:t>
            </a:r>
            <a:r>
              <a:rPr lang="en-US" altLang="en-US" sz="2000" strike="sngStrike" dirty="0" smtClean="0">
                <a:solidFill>
                  <a:srgbClr val="00B050"/>
                </a:solidFill>
              </a:rPr>
              <a:t>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dirty="0" err="1" smtClean="0">
                <a:solidFill>
                  <a:srgbClr val="0070C0"/>
                </a:solidFill>
              </a:rPr>
              <a:t>Satelit</a:t>
            </a:r>
            <a:r>
              <a:rPr lang="en-US" altLang="en-US" sz="2000" dirty="0" smtClean="0">
                <a:solidFill>
                  <a:srgbClr val="0070C0"/>
                </a:solidFill>
              </a:rPr>
              <a:t> PSN 6 (</a:t>
            </a:r>
            <a:r>
              <a:rPr lang="en-US" altLang="en-US" sz="2000" dirty="0" err="1" smtClean="0">
                <a:solidFill>
                  <a:srgbClr val="0070C0"/>
                </a:solidFill>
              </a:rPr>
              <a:t>Ilham</a:t>
            </a:r>
            <a:r>
              <a:rPr lang="en-US" altLang="en-US" sz="2000" dirty="0" smtClean="0">
                <a:solidFill>
                  <a:srgbClr val="0070C0"/>
                </a:solidFill>
              </a:rPr>
              <a:t>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dirty="0" smtClean="0">
                <a:solidFill>
                  <a:srgbClr val="0070C0"/>
                </a:solidFill>
              </a:rPr>
              <a:t>Virtual reality (</a:t>
            </a:r>
            <a:r>
              <a:rPr lang="en-US" altLang="en-US" sz="2000" dirty="0" err="1" smtClean="0">
                <a:solidFill>
                  <a:srgbClr val="0070C0"/>
                </a:solidFill>
              </a:rPr>
              <a:t>Anfasal</a:t>
            </a:r>
            <a:r>
              <a:rPr lang="en-US" altLang="en-US" sz="2000" dirty="0" smtClean="0">
                <a:solidFill>
                  <a:srgbClr val="0070C0"/>
                </a:solidFill>
              </a:rPr>
              <a:t>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dirty="0" smtClean="0">
                <a:solidFill>
                  <a:srgbClr val="0070C0"/>
                </a:solidFill>
              </a:rPr>
              <a:t>E-toll (</a:t>
            </a:r>
            <a:r>
              <a:rPr lang="en-US" altLang="en-US" sz="2000" dirty="0" err="1" smtClean="0">
                <a:solidFill>
                  <a:srgbClr val="0070C0"/>
                </a:solidFill>
              </a:rPr>
              <a:t>Ilham</a:t>
            </a:r>
            <a:r>
              <a:rPr lang="en-US" altLang="en-US" sz="2000" dirty="0" smtClean="0">
                <a:solidFill>
                  <a:srgbClr val="0070C0"/>
                </a:solidFill>
              </a:rPr>
              <a:t> </a:t>
            </a:r>
            <a:r>
              <a:rPr lang="en-US" altLang="en-US" sz="2000" dirty="0" err="1" smtClean="0">
                <a:solidFill>
                  <a:srgbClr val="0070C0"/>
                </a:solidFill>
              </a:rPr>
              <a:t>Aji</a:t>
            </a:r>
            <a:r>
              <a:rPr lang="en-US" altLang="en-US" sz="2000" dirty="0" smtClean="0">
                <a:solidFill>
                  <a:srgbClr val="0070C0"/>
                </a:solidFill>
              </a:rPr>
              <a:t>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dirty="0" smtClean="0">
                <a:solidFill>
                  <a:srgbClr val="0070C0"/>
                </a:solidFill>
              </a:rPr>
              <a:t>Instagram (Aditya)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dirty="0" smtClean="0">
                <a:solidFill>
                  <a:srgbClr val="0070C0"/>
                </a:solidFill>
              </a:rPr>
              <a:t>YouTube (</a:t>
            </a:r>
            <a:r>
              <a:rPr lang="en-US" altLang="en-US" sz="2000" dirty="0" err="1" smtClean="0">
                <a:solidFill>
                  <a:srgbClr val="0070C0"/>
                </a:solidFill>
              </a:rPr>
              <a:t>Fahmi</a:t>
            </a:r>
            <a:r>
              <a:rPr lang="en-US" altLang="en-US" sz="2000" dirty="0" smtClean="0">
                <a:solidFill>
                  <a:srgbClr val="0070C0"/>
                </a:solidFill>
              </a:rPr>
              <a:t>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dirty="0" smtClean="0">
                <a:solidFill>
                  <a:srgbClr val="0070C0"/>
                </a:solidFill>
              </a:rPr>
              <a:t>Face unlock (Deri)</a:t>
            </a:r>
          </a:p>
          <a:p>
            <a:pPr>
              <a:buFont typeface="Calibri" panose="020F0502020204030204" pitchFamily="34" charset="0"/>
              <a:buAutoNum type="arabicPeriod" startAt="6"/>
            </a:pPr>
            <a:r>
              <a:rPr lang="en-US" altLang="en-US" sz="2000" dirty="0" smtClean="0">
                <a:solidFill>
                  <a:srgbClr val="0070C0"/>
                </a:solidFill>
              </a:rPr>
              <a:t>HT (Gita)</a:t>
            </a:r>
            <a:endParaRPr lang="en-US" altLang="en-US" sz="2000" dirty="0">
              <a:solidFill>
                <a:srgbClr val="0070C0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en-US" altLang="en-US" sz="2000" dirty="0">
              <a:solidFill>
                <a:srgbClr val="0070C0"/>
              </a:solidFill>
            </a:endParaRPr>
          </a:p>
        </p:txBody>
      </p:sp>
      <p:sp>
        <p:nvSpPr>
          <p:cNvPr id="39940" name="Content Placeholder 2"/>
          <p:cNvSpPr txBox="1">
            <a:spLocks/>
          </p:cNvSpPr>
          <p:nvPr/>
        </p:nvSpPr>
        <p:spPr bwMode="auto">
          <a:xfrm>
            <a:off x="6705600" y="1676401"/>
            <a:ext cx="39624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14350" indent="-5143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buFont typeface="Calibri" panose="020F0502020204030204" pitchFamily="34" charset="0"/>
              <a:buAutoNum type="arabicPeriod" startAt="6"/>
            </a:pPr>
            <a:endParaRPr lang="en-US" altLang="en-US" dirty="0">
              <a:solidFill>
                <a:srgbClr val="0070C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8545132" y="1233806"/>
            <a:ext cx="3646868" cy="2629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2000" b="1" dirty="0"/>
              <a:t>KELAS A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B050"/>
                </a:solidFill>
              </a:rPr>
              <a:t>GPS (</a:t>
            </a:r>
            <a:r>
              <a:rPr lang="en-US" altLang="en-US" sz="2000" b="1" dirty="0" err="1">
                <a:solidFill>
                  <a:srgbClr val="00B050"/>
                </a:solidFill>
              </a:rPr>
              <a:t>Fajar</a:t>
            </a:r>
            <a:r>
              <a:rPr lang="en-US" altLang="en-US" sz="2000" b="1" dirty="0" smtClean="0">
                <a:solidFill>
                  <a:srgbClr val="00B050"/>
                </a:solidFill>
              </a:rPr>
              <a:t>) </a:t>
            </a:r>
            <a:r>
              <a:rPr lang="en-US" altLang="en-US" sz="2000" b="1" dirty="0" err="1" smtClean="0">
                <a:solidFill>
                  <a:srgbClr val="00B050"/>
                </a:solidFill>
              </a:rPr>
              <a:t>harus</a:t>
            </a:r>
            <a:r>
              <a:rPr lang="en-US" altLang="en-US" sz="2000" b="1" dirty="0" smtClean="0">
                <a:solidFill>
                  <a:srgbClr val="00B050"/>
                </a:solidFill>
              </a:rPr>
              <a:t> </a:t>
            </a:r>
            <a:r>
              <a:rPr lang="en-US" altLang="en-US" sz="2000" b="1" dirty="0" err="1" smtClean="0">
                <a:solidFill>
                  <a:srgbClr val="00B050"/>
                </a:solidFill>
              </a:rPr>
              <a:t>ganti</a:t>
            </a:r>
            <a:r>
              <a:rPr lang="en-US" altLang="en-US" sz="2000" b="1" dirty="0" smtClean="0">
                <a:solidFill>
                  <a:srgbClr val="00B050"/>
                </a:solidFill>
              </a:rPr>
              <a:t> </a:t>
            </a:r>
            <a:r>
              <a:rPr lang="en-US" altLang="en-US" sz="2000" b="1" dirty="0" err="1" smtClean="0">
                <a:solidFill>
                  <a:srgbClr val="00B050"/>
                </a:solidFill>
              </a:rPr>
              <a:t>judul</a:t>
            </a:r>
            <a:endParaRPr lang="en-US" altLang="en-US" sz="2000" b="1" dirty="0">
              <a:solidFill>
                <a:srgbClr val="00B050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/>
              <a:t>Hologram (Dedy)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/>
              <a:t>Google map (Yusuf)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/>
              <a:t>Barcode scanner (</a:t>
            </a:r>
            <a:r>
              <a:rPr lang="en-US" altLang="en-US" sz="2000" strike="sngStrike" dirty="0" err="1"/>
              <a:t>Anandika</a:t>
            </a:r>
            <a:r>
              <a:rPr lang="en-US" altLang="en-US" sz="2000" strike="sngStrike" dirty="0"/>
              <a:t>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 smtClean="0"/>
              <a:t>Finger print </a:t>
            </a:r>
            <a:r>
              <a:rPr lang="en-US" altLang="en-US" sz="2000" dirty="0"/>
              <a:t>(Agnes)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err="1"/>
              <a:t>Mesin</a:t>
            </a:r>
            <a:r>
              <a:rPr lang="en-US" altLang="en-US" sz="2000" strike="sngStrike" dirty="0"/>
              <a:t> ATM (</a:t>
            </a:r>
            <a:r>
              <a:rPr lang="en-US" altLang="en-US" sz="2000" strike="sngStrike" dirty="0" err="1"/>
              <a:t>Rizqi</a:t>
            </a:r>
            <a:r>
              <a:rPr lang="en-US" altLang="en-US" sz="2000" strike="sngStrike" dirty="0" smtClean="0"/>
              <a:t>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err="1" smtClean="0"/>
              <a:t>Traveloka</a:t>
            </a:r>
            <a:r>
              <a:rPr lang="en-US" altLang="en-US" sz="2000" strike="sngStrike" dirty="0" smtClean="0"/>
              <a:t> (Hasan)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 smtClean="0"/>
              <a:t>LMS (</a:t>
            </a:r>
            <a:r>
              <a:rPr lang="en-US" altLang="en-US" sz="2000" dirty="0" err="1" smtClean="0"/>
              <a:t>Wildan</a:t>
            </a:r>
            <a:r>
              <a:rPr lang="en-US" altLang="en-US" sz="2000" dirty="0" smtClean="0"/>
              <a:t>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 err="1" smtClean="0"/>
              <a:t>SmartParking</a:t>
            </a:r>
            <a:r>
              <a:rPr lang="en-US" altLang="en-US" sz="2000" dirty="0" smtClean="0"/>
              <a:t> (</a:t>
            </a:r>
            <a:r>
              <a:rPr lang="en-US" altLang="en-US" sz="2000" dirty="0" err="1" smtClean="0"/>
              <a:t>Taufik</a:t>
            </a:r>
            <a:r>
              <a:rPr lang="en-US" altLang="en-US" sz="2000" dirty="0" smtClean="0"/>
              <a:t>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 err="1" smtClean="0"/>
              <a:t>SmartRacer</a:t>
            </a:r>
            <a:r>
              <a:rPr lang="en-US" altLang="en-US" sz="2000" dirty="0" smtClean="0"/>
              <a:t> (</a:t>
            </a:r>
            <a:r>
              <a:rPr lang="en-US" altLang="en-US" sz="2000" dirty="0" err="1" smtClean="0"/>
              <a:t>Sigit</a:t>
            </a:r>
            <a:r>
              <a:rPr lang="en-US" altLang="en-US" sz="2000" dirty="0" smtClean="0"/>
              <a:t>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smtClean="0"/>
              <a:t>Teleconference (</a:t>
            </a:r>
            <a:r>
              <a:rPr lang="en-US" altLang="en-US" sz="2000" strike="sngStrike" dirty="0" err="1" smtClean="0"/>
              <a:t>Arifudin</a:t>
            </a:r>
            <a:r>
              <a:rPr lang="en-US" altLang="en-US" sz="2000" strike="sngStrike" dirty="0" smtClean="0"/>
              <a:t>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smtClean="0"/>
              <a:t>Radar (</a:t>
            </a:r>
            <a:r>
              <a:rPr lang="en-US" altLang="en-US" sz="2000" strike="sngStrike" dirty="0" err="1" smtClean="0"/>
              <a:t>Ragil</a:t>
            </a:r>
            <a:r>
              <a:rPr lang="en-US" altLang="en-US" sz="2000" strike="sngStrike" dirty="0" smtClean="0"/>
              <a:t> </a:t>
            </a:r>
            <a:r>
              <a:rPr lang="en-US" altLang="en-US" sz="2000" strike="sngStrike" dirty="0" err="1" smtClean="0"/>
              <a:t>Palgunadi</a:t>
            </a:r>
            <a:r>
              <a:rPr lang="en-US" altLang="en-US" sz="2000" strike="sngStrike" dirty="0" smtClean="0"/>
              <a:t>)</a:t>
            </a:r>
            <a:endParaRPr lang="en-US" altLang="en-US" sz="2000" strike="sngStrik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en-US" alt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97757" y="1076389"/>
            <a:ext cx="4392667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2000" b="1" dirty="0">
                <a:solidFill>
                  <a:srgbClr val="FF0000"/>
                </a:solidFill>
              </a:rPr>
              <a:t>KELAS </a:t>
            </a:r>
            <a:r>
              <a:rPr lang="en-US" altLang="en-US" sz="2000" b="1" dirty="0" smtClean="0">
                <a:solidFill>
                  <a:srgbClr val="FF0000"/>
                </a:solidFill>
              </a:rPr>
              <a:t>B</a:t>
            </a:r>
            <a:endParaRPr lang="en-US" altLang="en-US" sz="2000" b="1" dirty="0">
              <a:solidFill>
                <a:srgbClr val="FF0000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err="1" smtClean="0">
                <a:solidFill>
                  <a:srgbClr val="FF0000"/>
                </a:solidFill>
              </a:rPr>
              <a:t>SmartWatch</a:t>
            </a:r>
            <a:r>
              <a:rPr lang="en-US" altLang="en-US" sz="2000" strike="sngStrike" dirty="0" smtClean="0">
                <a:solidFill>
                  <a:srgbClr val="FF0000"/>
                </a:solidFill>
              </a:rPr>
              <a:t> (</a:t>
            </a:r>
            <a:r>
              <a:rPr lang="en-US" altLang="en-US" sz="2000" strike="sngStrike" dirty="0" err="1" smtClean="0">
                <a:solidFill>
                  <a:srgbClr val="FF0000"/>
                </a:solidFill>
              </a:rPr>
              <a:t>Helmi</a:t>
            </a:r>
            <a:r>
              <a:rPr lang="en-US" altLang="en-US" sz="2000" strike="sngStrike" dirty="0" smtClean="0">
                <a:solidFill>
                  <a:srgbClr val="FF0000"/>
                </a:solidFill>
              </a:rPr>
              <a:t>)</a:t>
            </a:r>
            <a:endParaRPr lang="en-US" altLang="en-US" sz="2000" strike="sngStrike" dirty="0">
              <a:solidFill>
                <a:srgbClr val="FF0000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smtClean="0">
                <a:solidFill>
                  <a:srgbClr val="FF0000"/>
                </a:solidFill>
              </a:rPr>
              <a:t>WhatsApp (</a:t>
            </a:r>
            <a:r>
              <a:rPr lang="en-US" altLang="en-US" sz="2000" strike="sngStrike" dirty="0" err="1" smtClean="0">
                <a:solidFill>
                  <a:srgbClr val="FF0000"/>
                </a:solidFill>
              </a:rPr>
              <a:t>Agita</a:t>
            </a:r>
            <a:r>
              <a:rPr lang="en-US" altLang="en-US" sz="2000" strike="sngStrike" dirty="0" smtClean="0">
                <a:solidFill>
                  <a:srgbClr val="FF0000"/>
                </a:solidFill>
              </a:rPr>
              <a:t>)</a:t>
            </a:r>
            <a:endParaRPr lang="en-US" altLang="en-US" sz="2000" strike="sngStrike" dirty="0">
              <a:solidFill>
                <a:srgbClr val="FF0000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smtClean="0">
                <a:solidFill>
                  <a:srgbClr val="FF0000"/>
                </a:solidFill>
              </a:rPr>
              <a:t>TV </a:t>
            </a:r>
            <a:r>
              <a:rPr lang="en-US" altLang="en-US" sz="2000" strike="sngStrike" dirty="0" err="1" smtClean="0">
                <a:solidFill>
                  <a:srgbClr val="FF0000"/>
                </a:solidFill>
              </a:rPr>
              <a:t>kabel</a:t>
            </a:r>
            <a:r>
              <a:rPr lang="en-US" altLang="en-US" sz="2000" strike="sngStrike" dirty="0" smtClean="0">
                <a:solidFill>
                  <a:srgbClr val="FF0000"/>
                </a:solidFill>
              </a:rPr>
              <a:t>  (</a:t>
            </a:r>
            <a:r>
              <a:rPr lang="en-US" altLang="en-US" sz="2000" strike="sngStrike" dirty="0" err="1" smtClean="0">
                <a:solidFill>
                  <a:srgbClr val="FF0000"/>
                </a:solidFill>
              </a:rPr>
              <a:t>Aridin</a:t>
            </a:r>
            <a:r>
              <a:rPr lang="en-US" altLang="en-US" sz="2000" strike="sngStrike" dirty="0" smtClean="0">
                <a:solidFill>
                  <a:srgbClr val="FF0000"/>
                </a:solidFill>
              </a:rPr>
              <a:t>)</a:t>
            </a:r>
            <a:endParaRPr lang="en-US" altLang="en-US" sz="2000" strike="sngStrike" dirty="0">
              <a:solidFill>
                <a:srgbClr val="FF0000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 smtClean="0">
                <a:solidFill>
                  <a:srgbClr val="FF0000"/>
                </a:solidFill>
              </a:rPr>
              <a:t>Smart City (</a:t>
            </a:r>
            <a:r>
              <a:rPr lang="en-US" altLang="en-US" sz="2000" dirty="0" err="1" smtClean="0">
                <a:solidFill>
                  <a:srgbClr val="FF0000"/>
                </a:solidFill>
              </a:rPr>
              <a:t>Rusdi</a:t>
            </a:r>
            <a:r>
              <a:rPr lang="en-US" altLang="en-US" sz="2000" dirty="0" smtClean="0">
                <a:solidFill>
                  <a:srgbClr val="FF0000"/>
                </a:solidFill>
              </a:rPr>
              <a:t>)</a:t>
            </a:r>
            <a:endParaRPr lang="en-US" altLang="en-US" sz="2000" dirty="0">
              <a:solidFill>
                <a:srgbClr val="FF0000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 err="1" smtClean="0">
                <a:solidFill>
                  <a:srgbClr val="FF0000"/>
                </a:solidFill>
              </a:rPr>
              <a:t>Gojek</a:t>
            </a:r>
            <a:r>
              <a:rPr lang="en-US" altLang="en-US" sz="2000" dirty="0" smtClean="0">
                <a:solidFill>
                  <a:srgbClr val="FF0000"/>
                </a:solidFill>
              </a:rPr>
              <a:t> (</a:t>
            </a:r>
            <a:r>
              <a:rPr lang="en-US" altLang="en-US" sz="2000" dirty="0" err="1" smtClean="0">
                <a:solidFill>
                  <a:srgbClr val="FF0000"/>
                </a:solidFill>
              </a:rPr>
              <a:t>Geraldy</a:t>
            </a:r>
            <a:r>
              <a:rPr lang="en-US" altLang="en-US" sz="2000" dirty="0" smtClean="0">
                <a:solidFill>
                  <a:srgbClr val="FF0000"/>
                </a:solidFill>
              </a:rPr>
              <a:t>)</a:t>
            </a:r>
            <a:endParaRPr lang="en-US" altLang="en-US" sz="2000" dirty="0">
              <a:solidFill>
                <a:srgbClr val="FF0000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smtClean="0">
                <a:solidFill>
                  <a:srgbClr val="FF0000"/>
                </a:solidFill>
              </a:rPr>
              <a:t>Video call (</a:t>
            </a:r>
            <a:r>
              <a:rPr lang="en-US" altLang="en-US" sz="2000" strike="sngStrike" dirty="0" err="1" smtClean="0">
                <a:solidFill>
                  <a:srgbClr val="FF0000"/>
                </a:solidFill>
              </a:rPr>
              <a:t>Wahyu</a:t>
            </a:r>
            <a:r>
              <a:rPr lang="en-US" altLang="en-US" sz="2000" strike="sngStrike" dirty="0" smtClean="0">
                <a:solidFill>
                  <a:srgbClr val="FF0000"/>
                </a:solidFill>
              </a:rPr>
              <a:t> H.)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err="1" smtClean="0">
                <a:solidFill>
                  <a:srgbClr val="FF0000"/>
                </a:solidFill>
              </a:rPr>
              <a:t>IoT</a:t>
            </a:r>
            <a:r>
              <a:rPr lang="en-US" altLang="en-US" sz="2000" strike="sngStrike" dirty="0" smtClean="0">
                <a:solidFill>
                  <a:srgbClr val="FF0000"/>
                </a:solidFill>
              </a:rPr>
              <a:t> (Faisal)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smtClean="0">
                <a:solidFill>
                  <a:srgbClr val="FF0000"/>
                </a:solidFill>
              </a:rPr>
              <a:t>Online shop (</a:t>
            </a:r>
            <a:r>
              <a:rPr lang="en-US" altLang="en-US" sz="2000" strike="sngStrike" dirty="0" err="1" smtClean="0">
                <a:solidFill>
                  <a:srgbClr val="FF0000"/>
                </a:solidFill>
              </a:rPr>
              <a:t>Rodif</a:t>
            </a:r>
            <a:r>
              <a:rPr lang="en-US" altLang="en-US" sz="2000" strike="sngStrike" dirty="0" smtClean="0">
                <a:solidFill>
                  <a:srgbClr val="FF0000"/>
                </a:solidFill>
              </a:rPr>
              <a:t>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 smtClean="0">
                <a:solidFill>
                  <a:srgbClr val="FF0000"/>
                </a:solidFill>
              </a:rPr>
              <a:t>E-banking (Harun)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strike="sngStrike" dirty="0" smtClean="0">
                <a:solidFill>
                  <a:srgbClr val="FF0000"/>
                </a:solidFill>
              </a:rPr>
              <a:t>Game online (</a:t>
            </a:r>
            <a:r>
              <a:rPr lang="en-US" altLang="en-US" sz="2000" strike="sngStrike" dirty="0" err="1" smtClean="0">
                <a:solidFill>
                  <a:srgbClr val="FF0000"/>
                </a:solidFill>
              </a:rPr>
              <a:t>Satrio</a:t>
            </a:r>
            <a:r>
              <a:rPr lang="en-US" altLang="en-US" sz="2000" strike="sngStrike" dirty="0" smtClean="0">
                <a:solidFill>
                  <a:srgbClr val="FF0000"/>
                </a:solidFill>
              </a:rPr>
              <a:t>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000" dirty="0" smtClean="0">
                <a:solidFill>
                  <a:srgbClr val="FF0000"/>
                </a:solidFill>
              </a:rPr>
              <a:t>Drone (</a:t>
            </a:r>
            <a:r>
              <a:rPr lang="en-US" altLang="en-US" sz="2000" dirty="0" err="1" smtClean="0">
                <a:solidFill>
                  <a:srgbClr val="FF0000"/>
                </a:solidFill>
              </a:rPr>
              <a:t>Ababil</a:t>
            </a:r>
            <a:r>
              <a:rPr lang="en-US" altLang="en-US" sz="2000" dirty="0" smtClean="0">
                <a:solidFill>
                  <a:srgbClr val="FF0000"/>
                </a:solidFill>
              </a:rPr>
              <a:t>)</a:t>
            </a:r>
            <a:endParaRPr lang="en-US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063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21-5-2018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”5G”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Ahmad Malik I…     Aldi B...     M. </a:t>
            </a:r>
            <a:r>
              <a:rPr lang="en-US" b="1" dirty="0" err="1" smtClean="0">
                <a:solidFill>
                  <a:srgbClr val="0070C0"/>
                </a:solidFill>
              </a:rPr>
              <a:t>Jidil</a:t>
            </a:r>
            <a:r>
              <a:rPr lang="en-US" b="1" dirty="0" smtClean="0">
                <a:solidFill>
                  <a:srgbClr val="0070C0"/>
                </a:solidFill>
              </a:rPr>
              <a:t>…      </a:t>
            </a:r>
            <a:r>
              <a:rPr lang="en-US" b="1" dirty="0" err="1" smtClean="0">
                <a:solidFill>
                  <a:srgbClr val="0070C0"/>
                </a:solidFill>
              </a:rPr>
              <a:t>Anugrah</a:t>
            </a:r>
            <a:r>
              <a:rPr lang="en-US" b="1" dirty="0" smtClean="0">
                <a:solidFill>
                  <a:srgbClr val="0070C0"/>
                </a:solidFill>
              </a:rPr>
              <a:t>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tdk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penuh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r>
              <a:rPr lang="en-US" dirty="0" smtClean="0"/>
              <a:t> </a:t>
            </a:r>
            <a:r>
              <a:rPr lang="en-US" dirty="0" err="1" smtClean="0"/>
              <a:t>diperbesar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diambil</a:t>
            </a:r>
            <a:r>
              <a:rPr lang="en-US" dirty="0" smtClean="0"/>
              <a:t> point2nya </a:t>
            </a:r>
            <a:r>
              <a:rPr lang="en-US" dirty="0" err="1" smtClean="0"/>
              <a:t>saja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 err="1" smtClean="0"/>
              <a:t>Presentasi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ditambah</a:t>
            </a:r>
            <a:r>
              <a:rPr lang="en-US" dirty="0" smtClean="0"/>
              <a:t> dg </a:t>
            </a:r>
            <a:r>
              <a:rPr lang="en-US" dirty="0" err="1" smtClean="0"/>
              <a:t>improvisasi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Tambah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r>
              <a:rPr lang="en-US" dirty="0" smtClean="0"/>
              <a:t> </a:t>
            </a:r>
            <a:r>
              <a:rPr lang="en-US" dirty="0" err="1" smtClean="0"/>
              <a:t>pendukung</a:t>
            </a:r>
            <a:r>
              <a:rPr lang="en-US" dirty="0" smtClean="0"/>
              <a:t> agar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jelas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memanjangkan</a:t>
            </a:r>
            <a:r>
              <a:rPr lang="en-US" dirty="0" smtClean="0"/>
              <a:t> singkatan2 </a:t>
            </a:r>
            <a:r>
              <a:rPr lang="en-US" dirty="0" err="1" smtClean="0"/>
              <a:t>kalimat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Tambahkan</a:t>
            </a:r>
            <a:r>
              <a:rPr lang="en-US" dirty="0" smtClean="0"/>
              <a:t> </a:t>
            </a:r>
            <a:r>
              <a:rPr lang="en-US" dirty="0" err="1" smtClean="0"/>
              <a:t>penjelasan</a:t>
            </a:r>
            <a:r>
              <a:rPr lang="en-US" dirty="0" smtClean="0"/>
              <a:t> </a:t>
            </a:r>
            <a:r>
              <a:rPr lang="en-US" dirty="0" err="1" smtClean="0"/>
              <a:t>adanya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r>
              <a:rPr lang="en-US" dirty="0" smtClean="0"/>
              <a:t> di </a:t>
            </a:r>
            <a:r>
              <a:rPr lang="en-US" dirty="0" err="1" smtClean="0"/>
              <a:t>masing-masing</a:t>
            </a:r>
            <a:r>
              <a:rPr lang="en-US" dirty="0" smtClean="0"/>
              <a:t> </a:t>
            </a:r>
            <a:r>
              <a:rPr lang="en-US" dirty="0" err="1" smtClean="0"/>
              <a:t>generasi</a:t>
            </a:r>
            <a:r>
              <a:rPr lang="en-US" dirty="0" smtClean="0"/>
              <a:t> di </a:t>
            </a:r>
            <a:r>
              <a:rPr lang="en-US" dirty="0" err="1" smtClean="0"/>
              <a:t>samping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Berilah</a:t>
            </a:r>
            <a:r>
              <a:rPr lang="en-US" dirty="0" smtClean="0"/>
              <a:t> </a:t>
            </a:r>
            <a:r>
              <a:rPr lang="en-US" dirty="0" err="1" smtClean="0"/>
              <a:t>referensinya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Boleh</a:t>
            </a:r>
            <a:r>
              <a:rPr lang="en-US" dirty="0" smtClean="0"/>
              <a:t> </a:t>
            </a:r>
            <a:r>
              <a:rPr lang="en-US" dirty="0" err="1" smtClean="0"/>
              <a:t>tambah</a:t>
            </a:r>
            <a:r>
              <a:rPr lang="en-US" dirty="0" smtClean="0"/>
              <a:t> video </a:t>
            </a:r>
            <a:r>
              <a:rPr lang="en-US" dirty="0" err="1" smtClean="0"/>
              <a:t>singkat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jawaban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dari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Pertanyaan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berikut</a:t>
            </a:r>
            <a:r>
              <a:rPr lang="en-US" b="1" u="sng" dirty="0" smtClean="0"/>
              <a:t>: 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Fuad</a:t>
            </a:r>
            <a:r>
              <a:rPr lang="en-US" dirty="0" smtClean="0"/>
              <a:t> </a:t>
            </a:r>
            <a:r>
              <a:rPr lang="en-US" dirty="0" err="1" smtClean="0"/>
              <a:t>Fahmi</a:t>
            </a:r>
            <a:r>
              <a:rPr lang="en-US" dirty="0" smtClean="0"/>
              <a:t>,   HT </a:t>
            </a:r>
            <a:r>
              <a:rPr lang="en-US" dirty="0" err="1" smtClean="0"/>
              <a:t>termasuk</a:t>
            </a:r>
            <a:r>
              <a:rPr lang="en-US" dirty="0" smtClean="0"/>
              <a:t> G </a:t>
            </a:r>
            <a:r>
              <a:rPr lang="en-US" dirty="0" err="1" smtClean="0"/>
              <a:t>apa</a:t>
            </a:r>
            <a:r>
              <a:rPr lang="en-US" dirty="0" smtClean="0"/>
              <a:t> ?  </a:t>
            </a:r>
          </a:p>
          <a:p>
            <a:pPr marL="514350" indent="-514350">
              <a:buAutoNum type="arabicPeriod"/>
            </a:pPr>
            <a:r>
              <a:rPr lang="en-US" dirty="0" smtClean="0"/>
              <a:t>Aditya, </a:t>
            </a:r>
            <a:r>
              <a:rPr lang="en-US" dirty="0" err="1" smtClean="0"/>
              <a:t>apakah</a:t>
            </a:r>
            <a:r>
              <a:rPr lang="en-US" dirty="0" smtClean="0"/>
              <a:t> mobile phone </a:t>
            </a:r>
            <a:r>
              <a:rPr lang="en-US" dirty="0" err="1" smtClean="0"/>
              <a:t>yg</a:t>
            </a:r>
            <a:r>
              <a:rPr lang="en-US" dirty="0" smtClean="0"/>
              <a:t> </a:t>
            </a:r>
            <a:r>
              <a:rPr lang="en-US" dirty="0" err="1" smtClean="0"/>
              <a:t>sekarang</a:t>
            </a:r>
            <a:r>
              <a:rPr lang="en-US" dirty="0" smtClean="0"/>
              <a:t> </a:t>
            </a:r>
            <a:r>
              <a:rPr lang="en-US" dirty="0" err="1" smtClean="0"/>
              <a:t>digunakan</a:t>
            </a:r>
            <a:r>
              <a:rPr lang="en-US" dirty="0" smtClean="0"/>
              <a:t>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pakai</a:t>
            </a:r>
            <a:r>
              <a:rPr lang="en-US" dirty="0" smtClean="0"/>
              <a:t> 5G?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Anjas</a:t>
            </a:r>
            <a:r>
              <a:rPr lang="en-US" dirty="0"/>
              <a:t> </a:t>
            </a:r>
            <a:r>
              <a:rPr lang="en-US" dirty="0" smtClean="0"/>
              <a:t>R., </a:t>
            </a:r>
            <a:r>
              <a:rPr lang="en-US" dirty="0" err="1" smtClean="0"/>
              <a:t>kecepatan</a:t>
            </a:r>
            <a:r>
              <a:rPr lang="en-US" dirty="0" smtClean="0"/>
              <a:t> data </a:t>
            </a:r>
            <a:r>
              <a:rPr lang="en-US" dirty="0" err="1" smtClean="0"/>
              <a:t>tinggi</a:t>
            </a:r>
            <a:r>
              <a:rPr lang="en-US" dirty="0" smtClean="0"/>
              <a:t> </a:t>
            </a:r>
            <a:r>
              <a:rPr lang="en-US" dirty="0" err="1" smtClean="0"/>
              <a:t>apakah</a:t>
            </a:r>
            <a:r>
              <a:rPr lang="en-US" dirty="0" smtClean="0"/>
              <a:t> </a:t>
            </a:r>
            <a:r>
              <a:rPr lang="en-US" dirty="0" err="1" smtClean="0"/>
              <a:t>berdampak</a:t>
            </a:r>
            <a:r>
              <a:rPr lang="en-US" dirty="0" smtClean="0"/>
              <a:t> </a:t>
            </a:r>
            <a:r>
              <a:rPr lang="en-US" dirty="0" err="1" smtClean="0"/>
              <a:t>negatif</a:t>
            </a:r>
            <a:r>
              <a:rPr lang="en-US" dirty="0" smtClean="0"/>
              <a:t> </a:t>
            </a:r>
            <a:r>
              <a:rPr lang="en-US" dirty="0" err="1" smtClean="0"/>
              <a:t>terkait</a:t>
            </a:r>
            <a:r>
              <a:rPr lang="en-US" dirty="0" smtClean="0"/>
              <a:t> </a:t>
            </a:r>
            <a:r>
              <a:rPr lang="en-US" dirty="0" err="1" smtClean="0"/>
              <a:t>radiasi</a:t>
            </a:r>
            <a:r>
              <a:rPr lang="en-US" dirty="0" smtClean="0"/>
              <a:t>?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72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553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/>
              <a:t>21-5-2018 </a:t>
            </a:r>
            <a:r>
              <a:rPr lang="en-US" dirty="0" smtClean="0"/>
              <a:t>                   </a:t>
            </a:r>
            <a:r>
              <a:rPr lang="en-US" sz="53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”GPS”</a:t>
            </a:r>
            <a:endParaRPr lang="en-US" sz="5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6"/>
            <a:ext cx="12192000" cy="619147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err="1" smtClean="0">
                <a:solidFill>
                  <a:srgbClr val="0070C0"/>
                </a:solidFill>
              </a:rPr>
              <a:t>Fatchur</a:t>
            </a:r>
            <a:r>
              <a:rPr lang="en-US" b="1" dirty="0" smtClean="0">
                <a:solidFill>
                  <a:srgbClr val="0070C0"/>
                </a:solidFill>
              </a:rPr>
              <a:t> Rahman ..         </a:t>
            </a:r>
            <a:r>
              <a:rPr lang="en-US" b="1" dirty="0" err="1" smtClean="0">
                <a:solidFill>
                  <a:srgbClr val="0070C0"/>
                </a:solidFill>
              </a:rPr>
              <a:t>Hijriyanto</a:t>
            </a:r>
            <a:r>
              <a:rPr lang="en-US" b="1" dirty="0" smtClean="0">
                <a:solidFill>
                  <a:srgbClr val="0070C0"/>
                </a:solidFill>
              </a:rPr>
              <a:t>..          </a:t>
            </a:r>
            <a:r>
              <a:rPr lang="en-US" b="1" dirty="0" err="1" smtClean="0">
                <a:solidFill>
                  <a:srgbClr val="0070C0"/>
                </a:solidFill>
              </a:rPr>
              <a:t>Khoirul</a:t>
            </a:r>
            <a:r>
              <a:rPr lang="en-US" b="1" dirty="0" smtClean="0">
                <a:solidFill>
                  <a:srgbClr val="0070C0"/>
                </a:solidFill>
              </a:rPr>
              <a:t> Anwar…          </a:t>
            </a:r>
            <a:r>
              <a:rPr lang="en-US" b="1" dirty="0" err="1" smtClean="0">
                <a:solidFill>
                  <a:srgbClr val="0070C0"/>
                </a:solidFill>
              </a:rPr>
              <a:t>Ragil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Arif</a:t>
            </a:r>
            <a:r>
              <a:rPr lang="en-US" b="1" dirty="0" smtClean="0">
                <a:solidFill>
                  <a:srgbClr val="0070C0"/>
                </a:solidFill>
              </a:rPr>
              <a:t> W..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Komentar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saya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tdk</a:t>
            </a:r>
            <a:r>
              <a:rPr lang="en-US" dirty="0" smtClean="0"/>
              <a:t> </a:t>
            </a:r>
            <a:r>
              <a:rPr lang="en-US" dirty="0" err="1" smtClean="0"/>
              <a:t>membaca</a:t>
            </a:r>
            <a:r>
              <a:rPr lang="en-US" dirty="0" smtClean="0"/>
              <a:t> slide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penuh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Tulisan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r>
              <a:rPr lang="en-US" dirty="0" smtClean="0"/>
              <a:t> </a:t>
            </a:r>
            <a:r>
              <a:rPr lang="en-US" dirty="0" err="1" smtClean="0"/>
              <a:t>diperbesar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diambil</a:t>
            </a:r>
            <a:r>
              <a:rPr lang="en-US" dirty="0" smtClean="0"/>
              <a:t> point2nya </a:t>
            </a:r>
            <a:r>
              <a:rPr lang="en-US" dirty="0" err="1" smtClean="0"/>
              <a:t>saja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 err="1" smtClean="0"/>
              <a:t>Presentasi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ditambah</a:t>
            </a:r>
            <a:r>
              <a:rPr lang="en-US" dirty="0" smtClean="0"/>
              <a:t> dg </a:t>
            </a:r>
            <a:r>
              <a:rPr lang="en-US" dirty="0" err="1" smtClean="0"/>
              <a:t>improvisasi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Sebaiknya</a:t>
            </a:r>
            <a:r>
              <a:rPr lang="en-US" dirty="0" smtClean="0"/>
              <a:t> </a:t>
            </a:r>
            <a:r>
              <a:rPr lang="en-US" dirty="0" err="1" smtClean="0"/>
              <a:t>memanjangkan</a:t>
            </a:r>
            <a:r>
              <a:rPr lang="en-US" dirty="0" smtClean="0"/>
              <a:t> singkatan2 </a:t>
            </a:r>
            <a:r>
              <a:rPr lang="en-US" dirty="0" err="1" smtClean="0"/>
              <a:t>kalimat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err="1" smtClean="0"/>
              <a:t>Belum</a:t>
            </a:r>
            <a:r>
              <a:rPr lang="en-US" dirty="0" smtClean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dirty="0" err="1" smtClean="0"/>
              <a:t>contoh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r>
              <a:rPr lang="en-US" dirty="0" smtClean="0"/>
              <a:t> </a:t>
            </a:r>
            <a:r>
              <a:rPr lang="en-US" dirty="0" err="1" smtClean="0"/>
              <a:t>aplikasi</a:t>
            </a:r>
            <a:r>
              <a:rPr lang="en-US" dirty="0" smtClean="0"/>
              <a:t> GPS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b="1" u="sng" dirty="0" err="1" smtClean="0"/>
              <a:t>Tambahkan</a:t>
            </a:r>
            <a:r>
              <a:rPr lang="en-US" b="1" u="sng" dirty="0" smtClean="0"/>
              <a:t> </a:t>
            </a:r>
            <a:r>
              <a:rPr lang="en-US" b="1" u="sng" dirty="0" err="1"/>
              <a:t>jawaban</a:t>
            </a:r>
            <a:r>
              <a:rPr lang="en-US" b="1" u="sng" dirty="0"/>
              <a:t> </a:t>
            </a:r>
            <a:r>
              <a:rPr lang="en-US" b="1" u="sng" dirty="0" err="1"/>
              <a:t>dari</a:t>
            </a:r>
            <a:r>
              <a:rPr lang="en-US" b="1" u="sng" dirty="0"/>
              <a:t> </a:t>
            </a:r>
            <a:r>
              <a:rPr lang="en-US" b="1" u="sng" dirty="0" err="1"/>
              <a:t>Pertanyaan</a:t>
            </a:r>
            <a:r>
              <a:rPr lang="en-US" b="1" u="sng" dirty="0"/>
              <a:t> </a:t>
            </a:r>
            <a:r>
              <a:rPr lang="en-US" b="1" u="sng" dirty="0" err="1"/>
              <a:t>berikut</a:t>
            </a:r>
            <a:r>
              <a:rPr lang="en-US" b="1" u="sng" dirty="0" smtClean="0"/>
              <a:t>: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Naufan</a:t>
            </a:r>
            <a:r>
              <a:rPr lang="en-US" dirty="0" smtClean="0"/>
              <a:t>, di HP </a:t>
            </a:r>
            <a:r>
              <a:rPr lang="en-US" dirty="0" err="1" smtClean="0"/>
              <a:t>ada</a:t>
            </a:r>
            <a:r>
              <a:rPr lang="en-US" dirty="0" smtClean="0"/>
              <a:t> GPS, </a:t>
            </a:r>
            <a:r>
              <a:rPr lang="en-US" dirty="0" err="1" smtClean="0"/>
              <a:t>kenapa</a:t>
            </a:r>
            <a:r>
              <a:rPr lang="en-US" dirty="0" smtClean="0"/>
              <a:t> </a:t>
            </a:r>
            <a:r>
              <a:rPr lang="en-US" dirty="0" err="1" smtClean="0"/>
              <a:t>pakai</a:t>
            </a:r>
            <a:r>
              <a:rPr lang="en-US" dirty="0" smtClean="0"/>
              <a:t> internet?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Adivio</a:t>
            </a:r>
            <a:r>
              <a:rPr lang="en-US" dirty="0" smtClean="0"/>
              <a:t> </a:t>
            </a:r>
            <a:r>
              <a:rPr lang="en-US" dirty="0" err="1" smtClean="0"/>
              <a:t>Nugroho</a:t>
            </a:r>
            <a:r>
              <a:rPr lang="en-US" dirty="0" smtClean="0"/>
              <a:t>, </a:t>
            </a:r>
            <a:r>
              <a:rPr lang="en-US" dirty="0" err="1" smtClean="0"/>
              <a:t>cara</a:t>
            </a:r>
            <a:r>
              <a:rPr lang="en-US" dirty="0" smtClean="0"/>
              <a:t> </a:t>
            </a:r>
            <a:r>
              <a:rPr lang="en-US" dirty="0" err="1" smtClean="0"/>
              <a:t>mengatasi</a:t>
            </a:r>
            <a:r>
              <a:rPr lang="en-US" dirty="0" smtClean="0"/>
              <a:t> error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kerja</a:t>
            </a:r>
            <a:r>
              <a:rPr lang="en-US" dirty="0" smtClean="0"/>
              <a:t> GPS?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Ibnu</a:t>
            </a:r>
            <a:r>
              <a:rPr lang="en-US" dirty="0" smtClean="0"/>
              <a:t> </a:t>
            </a:r>
            <a:r>
              <a:rPr lang="en-US" dirty="0" err="1" smtClean="0"/>
              <a:t>Wahyu</a:t>
            </a:r>
            <a:r>
              <a:rPr lang="en-US" dirty="0" smtClean="0"/>
              <a:t>,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gempa</a:t>
            </a:r>
            <a:r>
              <a:rPr lang="en-US" dirty="0" smtClean="0"/>
              <a:t> </a:t>
            </a:r>
            <a:r>
              <a:rPr lang="en-US" dirty="0" err="1" smtClean="0"/>
              <a:t>pakai</a:t>
            </a:r>
            <a:r>
              <a:rPr lang="en-US" dirty="0" smtClean="0"/>
              <a:t> GPS </a:t>
            </a:r>
            <a:r>
              <a:rPr lang="en-US" dirty="0" err="1" smtClean="0"/>
              <a:t>apa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782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 </a:t>
            </a:r>
            <a:r>
              <a:rPr lang="en-US" dirty="0" err="1" smtClean="0"/>
              <a:t>yg</a:t>
            </a:r>
            <a:r>
              <a:rPr lang="en-US" dirty="0" smtClean="0"/>
              <a:t> </a:t>
            </a:r>
            <a:r>
              <a:rPr lang="en-US" dirty="0" err="1" smtClean="0"/>
              <a:t>belum</a:t>
            </a:r>
            <a:r>
              <a:rPr lang="en-US" dirty="0" smtClean="0"/>
              <a:t> </a:t>
            </a:r>
            <a:r>
              <a:rPr lang="en-US" dirty="0" err="1" smtClean="0"/>
              <a:t>ditulis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653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2123</Words>
  <Application>Microsoft Office PowerPoint</Application>
  <PresentationFormat>Widescreen</PresentationFormat>
  <Paragraphs>395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MILY (Most Important Learning Yesterday)</vt:lpstr>
      <vt:lpstr>Pada fixed telephone/telepon berkabel, terdiri atas 5 komponen penting yaitu:</vt:lpstr>
      <vt:lpstr>Saklar apa ini?</vt:lpstr>
      <vt:lpstr>PowerPoint Presentation</vt:lpstr>
      <vt:lpstr>Kerangka PPT utk presentasi (per kelompok max 10 menit)</vt:lpstr>
      <vt:lpstr>Rancangan Judul Presentasi Tekom </vt:lpstr>
      <vt:lpstr>21-5-2018                    ”5G”</vt:lpstr>
      <vt:lpstr>21-5-2018                    ”GPS”</vt:lpstr>
      <vt:lpstr>Ada yg belum ditulis</vt:lpstr>
      <vt:lpstr>28-5-2018                    ”NAVIGASI UDARA”</vt:lpstr>
      <vt:lpstr>28-5-2018                    ”YOU TUBE”</vt:lpstr>
      <vt:lpstr>28-5-2018                    ”SATELIT CUACA”</vt:lpstr>
      <vt:lpstr>29-5-2018                    ”VIDEO CALL”</vt:lpstr>
      <vt:lpstr>29-5-2018                    ”WA”</vt:lpstr>
      <vt:lpstr>29-5-2018                    ”TV KABEL”</vt:lpstr>
      <vt:lpstr>29-5-2018                    ”ONLINE SHOP”</vt:lpstr>
      <vt:lpstr>29-5-2018                    ”GAME ONLINE”</vt:lpstr>
      <vt:lpstr>30-5-2018                    ”SMARTWATCH”</vt:lpstr>
      <vt:lpstr>30-5-2018                    ”TELECONFERENCE”</vt:lpstr>
      <vt:lpstr>30-5-2018                    ”BARCODE SCANNER”</vt:lpstr>
      <vt:lpstr>30-5-2018                    ”RADAR”</vt:lpstr>
      <vt:lpstr>30-5-2018                    ”SRTHOME”</vt:lpstr>
      <vt:lpstr>30-5-2018                    ”TRAVELOKA”</vt:lpstr>
      <vt:lpstr>30-5-2018                    ”MESIN ATM”</vt:lpstr>
      <vt:lpstr>30-5-2018                    ”HOLOGRAM”</vt:lpstr>
      <vt:lpstr>30-5-2018                    ”GOOGLE MAPS”</vt:lpstr>
      <vt:lpstr>4-6-2018                    ”E-toll”</vt:lpstr>
      <vt:lpstr>4-6-2018                    ”LiFi”</vt:lpstr>
      <vt:lpstr>4-6-2018                    ”SGNL”</vt:lpstr>
      <vt:lpstr>4-6-2018                    ”RADAR GUN”</vt:lpstr>
      <vt:lpstr>4-6-2018                    ”WIFI”</vt:lpstr>
      <vt:lpstr>4-6-2018                    ”NFC”</vt:lpstr>
      <vt:lpstr>4-6-2018                    ”RADAR KAPAL”</vt:lpstr>
      <vt:lpstr>4-6-2018                    ”FACE UNLOCK”</vt:lpstr>
      <vt:lpstr>4-6-2018                    ”LONG RANGE/LoRa”</vt:lpstr>
      <vt:lpstr>4-6-2018                    ”VIRTUAL REALITY”</vt:lpstr>
    </vt:vector>
  </TitlesOfParts>
  <Company>Toshiba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MILY (Most Important Learning Yesterday)</dc:title>
  <dc:creator>TOSHIBA</dc:creator>
  <cp:lastModifiedBy>TOSHIBA</cp:lastModifiedBy>
  <cp:revision>122</cp:revision>
  <dcterms:created xsi:type="dcterms:W3CDTF">2018-05-21T01:18:00Z</dcterms:created>
  <dcterms:modified xsi:type="dcterms:W3CDTF">2018-06-04T08:16:37Z</dcterms:modified>
</cp:coreProperties>
</file>

<file path=docProps/thumbnail.jpeg>
</file>